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360" r:id="rId2"/>
    <p:sldId id="555" r:id="rId3"/>
    <p:sldId id="2430" r:id="rId4"/>
    <p:sldId id="2423" r:id="rId5"/>
    <p:sldId id="2424" r:id="rId6"/>
    <p:sldId id="2432" r:id="rId7"/>
    <p:sldId id="643" r:id="rId8"/>
    <p:sldId id="644" r:id="rId9"/>
    <p:sldId id="735" r:id="rId10"/>
    <p:sldId id="1490" r:id="rId11"/>
    <p:sldId id="4792" r:id="rId12"/>
    <p:sldId id="2443" r:id="rId13"/>
    <p:sldId id="4803" r:id="rId14"/>
    <p:sldId id="2445" r:id="rId15"/>
    <p:sldId id="2444" r:id="rId16"/>
    <p:sldId id="2623" r:id="rId17"/>
    <p:sldId id="2621" r:id="rId18"/>
    <p:sldId id="2616" r:id="rId19"/>
    <p:sldId id="2617" r:id="rId20"/>
    <p:sldId id="2615" r:id="rId21"/>
    <p:sldId id="2579" r:id="rId22"/>
    <p:sldId id="2556" r:id="rId23"/>
    <p:sldId id="2614" r:id="rId24"/>
    <p:sldId id="2613" r:id="rId25"/>
    <p:sldId id="2447" r:id="rId26"/>
    <p:sldId id="4728" r:id="rId27"/>
    <p:sldId id="687" r:id="rId28"/>
    <p:sldId id="4790" r:id="rId29"/>
    <p:sldId id="1513" r:id="rId30"/>
    <p:sldId id="2436" r:id="rId31"/>
    <p:sldId id="4791" r:id="rId32"/>
    <p:sldId id="2439" r:id="rId33"/>
    <p:sldId id="4809" r:id="rId34"/>
    <p:sldId id="4793" r:id="rId35"/>
    <p:sldId id="2440" r:id="rId36"/>
    <p:sldId id="2441" r:id="rId37"/>
    <p:sldId id="4807" r:id="rId38"/>
    <p:sldId id="4794" r:id="rId39"/>
    <p:sldId id="2437" r:id="rId40"/>
    <p:sldId id="2438" r:id="rId41"/>
    <p:sldId id="2448" r:id="rId42"/>
    <p:sldId id="4804" r:id="rId43"/>
    <p:sldId id="2442" r:id="rId44"/>
    <p:sldId id="4806" r:id="rId45"/>
    <p:sldId id="4802" r:id="rId46"/>
    <p:sldId id="4808" r:id="rId47"/>
    <p:sldId id="4795" r:id="rId48"/>
    <p:sldId id="4796" r:id="rId49"/>
    <p:sldId id="4797" r:id="rId50"/>
    <p:sldId id="4798" r:id="rId51"/>
    <p:sldId id="4799" r:id="rId52"/>
    <p:sldId id="2435" r:id="rId53"/>
    <p:sldId id="494" r:id="rId54"/>
    <p:sldId id="4801" r:id="rId55"/>
    <p:sldId id="4805" r:id="rId56"/>
    <p:sldId id="706" r:id="rId57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clrMru>
    <a:srgbClr val="996633"/>
    <a:srgbClr val="EBF3EC"/>
    <a:srgbClr val="EAF5E9"/>
    <a:srgbClr val="C7F2C6"/>
    <a:srgbClr val="000000"/>
    <a:srgbClr val="D4FDBB"/>
    <a:srgbClr val="000040"/>
    <a:srgbClr val="00008E"/>
    <a:srgbClr val="FF0000"/>
    <a:srgbClr val="1B1B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F9F6E5-8556-4D5D-9AB7-41DCB499ABBC}" v="1686" dt="2025-02-10T05:03:50.4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930" autoAdjust="0"/>
  </p:normalViewPr>
  <p:slideViewPr>
    <p:cSldViewPr snapToGrid="0">
      <p:cViewPr varScale="1">
        <p:scale>
          <a:sx n="69" d="100"/>
          <a:sy n="69" d="100"/>
        </p:scale>
        <p:origin x="1542" y="264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  <p:sld r:id="rId31" collapse="1"/>
      <p:sld r:id="rId32" collapse="1"/>
      <p:sld r:id="rId33" collapse="1"/>
      <p:sld r:id="rId34" collapse="1"/>
      <p:sld r:id="rId35" collapse="1"/>
      <p:sld r:id="rId36" collapse="1"/>
      <p:sld r:id="rId37" collapse="1"/>
      <p:sld r:id="rId38" collapse="1"/>
    </p:sldLst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65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_rels/viewProps.xml.rels><?xml version="1.0" encoding="UTF-8" standalone="yes"?>
<Relationships xmlns="http://schemas.openxmlformats.org/package/2006/relationships"><Relationship Id="rId13" Type="http://schemas.openxmlformats.org/officeDocument/2006/relationships/slide" Target="slides/slide31.xml"/><Relationship Id="rId18" Type="http://schemas.openxmlformats.org/officeDocument/2006/relationships/slide" Target="slides/slide36.xml"/><Relationship Id="rId26" Type="http://schemas.openxmlformats.org/officeDocument/2006/relationships/slide" Target="slides/slide44.xml"/><Relationship Id="rId21" Type="http://schemas.openxmlformats.org/officeDocument/2006/relationships/slide" Target="slides/slide39.xml"/><Relationship Id="rId34" Type="http://schemas.openxmlformats.org/officeDocument/2006/relationships/slide" Target="slides/slide52.xml"/><Relationship Id="rId7" Type="http://schemas.openxmlformats.org/officeDocument/2006/relationships/slide" Target="slides/slide13.xml"/><Relationship Id="rId12" Type="http://schemas.openxmlformats.org/officeDocument/2006/relationships/slide" Target="slides/slide30.xml"/><Relationship Id="rId17" Type="http://schemas.openxmlformats.org/officeDocument/2006/relationships/slide" Target="slides/slide35.xml"/><Relationship Id="rId25" Type="http://schemas.openxmlformats.org/officeDocument/2006/relationships/slide" Target="slides/slide43.xml"/><Relationship Id="rId33" Type="http://schemas.openxmlformats.org/officeDocument/2006/relationships/slide" Target="slides/slide51.xml"/><Relationship Id="rId38" Type="http://schemas.openxmlformats.org/officeDocument/2006/relationships/slide" Target="slides/slide56.xml"/><Relationship Id="rId2" Type="http://schemas.openxmlformats.org/officeDocument/2006/relationships/slide" Target="slides/slide7.xml"/><Relationship Id="rId16" Type="http://schemas.openxmlformats.org/officeDocument/2006/relationships/slide" Target="slides/slide34.xml"/><Relationship Id="rId20" Type="http://schemas.openxmlformats.org/officeDocument/2006/relationships/slide" Target="slides/slide38.xml"/><Relationship Id="rId29" Type="http://schemas.openxmlformats.org/officeDocument/2006/relationships/slide" Target="slides/slide47.xml"/><Relationship Id="rId1" Type="http://schemas.openxmlformats.org/officeDocument/2006/relationships/slide" Target="slides/slide1.xml"/><Relationship Id="rId6" Type="http://schemas.openxmlformats.org/officeDocument/2006/relationships/slide" Target="slides/slide12.xml"/><Relationship Id="rId11" Type="http://schemas.openxmlformats.org/officeDocument/2006/relationships/slide" Target="slides/slide29.xml"/><Relationship Id="rId24" Type="http://schemas.openxmlformats.org/officeDocument/2006/relationships/slide" Target="slides/slide42.xml"/><Relationship Id="rId32" Type="http://schemas.openxmlformats.org/officeDocument/2006/relationships/slide" Target="slides/slide50.xml"/><Relationship Id="rId37" Type="http://schemas.openxmlformats.org/officeDocument/2006/relationships/slide" Target="slides/slide55.xml"/><Relationship Id="rId5" Type="http://schemas.openxmlformats.org/officeDocument/2006/relationships/slide" Target="slides/slide11.xml"/><Relationship Id="rId15" Type="http://schemas.openxmlformats.org/officeDocument/2006/relationships/slide" Target="slides/slide33.xml"/><Relationship Id="rId23" Type="http://schemas.openxmlformats.org/officeDocument/2006/relationships/slide" Target="slides/slide41.xml"/><Relationship Id="rId28" Type="http://schemas.openxmlformats.org/officeDocument/2006/relationships/slide" Target="slides/slide46.xml"/><Relationship Id="rId36" Type="http://schemas.openxmlformats.org/officeDocument/2006/relationships/slide" Target="slides/slide54.xml"/><Relationship Id="rId10" Type="http://schemas.openxmlformats.org/officeDocument/2006/relationships/slide" Target="slides/slide25.xml"/><Relationship Id="rId19" Type="http://schemas.openxmlformats.org/officeDocument/2006/relationships/slide" Target="slides/slide37.xml"/><Relationship Id="rId31" Type="http://schemas.openxmlformats.org/officeDocument/2006/relationships/slide" Target="slides/slide49.xml"/><Relationship Id="rId4" Type="http://schemas.openxmlformats.org/officeDocument/2006/relationships/slide" Target="slides/slide10.xml"/><Relationship Id="rId9" Type="http://schemas.openxmlformats.org/officeDocument/2006/relationships/slide" Target="slides/slide15.xml"/><Relationship Id="rId14" Type="http://schemas.openxmlformats.org/officeDocument/2006/relationships/slide" Target="slides/slide32.xml"/><Relationship Id="rId22" Type="http://schemas.openxmlformats.org/officeDocument/2006/relationships/slide" Target="slides/slide40.xml"/><Relationship Id="rId27" Type="http://schemas.openxmlformats.org/officeDocument/2006/relationships/slide" Target="slides/slide45.xml"/><Relationship Id="rId30" Type="http://schemas.openxmlformats.org/officeDocument/2006/relationships/slide" Target="slides/slide48.xml"/><Relationship Id="rId35" Type="http://schemas.openxmlformats.org/officeDocument/2006/relationships/slide" Target="slides/slide53.xml"/><Relationship Id="rId8" Type="http://schemas.openxmlformats.org/officeDocument/2006/relationships/slide" Target="slides/slide14.xml"/><Relationship Id="rId3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hore" userId="ecd7d257d9377103" providerId="LiveId" clId="{F2F9F6E5-8556-4D5D-9AB7-41DCB499ABBC}"/>
    <pc:docChg chg="undo custSel addSld delSld modSld sldOrd">
      <pc:chgData name="Chris Shore" userId="ecd7d257d9377103" providerId="LiveId" clId="{F2F9F6E5-8556-4D5D-9AB7-41DCB499ABBC}" dt="2025-02-10T15:54:41.019" v="3563"/>
      <pc:docMkLst>
        <pc:docMk/>
      </pc:docMkLst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348"/>
        </pc:sldMkLst>
      </pc:sldChg>
      <pc:sldChg chg="del">
        <pc:chgData name="Chris Shore" userId="ecd7d257d9377103" providerId="LiveId" clId="{F2F9F6E5-8556-4D5D-9AB7-41DCB499ABBC}" dt="2025-01-13T05:58:46.586" v="11" actId="47"/>
        <pc:sldMkLst>
          <pc:docMk/>
          <pc:sldMk cId="0" sldId="350"/>
        </pc:sldMkLst>
      </pc:sldChg>
      <pc:sldChg chg="del">
        <pc:chgData name="Chris Shore" userId="ecd7d257d9377103" providerId="LiveId" clId="{F2F9F6E5-8556-4D5D-9AB7-41DCB499ABBC}" dt="2025-01-20T17:18:13.224" v="228" actId="47"/>
        <pc:sldMkLst>
          <pc:docMk/>
          <pc:sldMk cId="0" sldId="353"/>
        </pc:sldMkLst>
      </pc:sldChg>
      <pc:sldChg chg="del">
        <pc:chgData name="Chris Shore" userId="ecd7d257d9377103" providerId="LiveId" clId="{F2F9F6E5-8556-4D5D-9AB7-41DCB499ABBC}" dt="2025-01-13T05:58:46.586" v="11" actId="47"/>
        <pc:sldMkLst>
          <pc:docMk/>
          <pc:sldMk cId="0" sldId="355"/>
        </pc:sldMkLst>
      </pc:sldChg>
      <pc:sldChg chg="del">
        <pc:chgData name="Chris Shore" userId="ecd7d257d9377103" providerId="LiveId" clId="{F2F9F6E5-8556-4D5D-9AB7-41DCB499ABBC}" dt="2025-01-13T05:58:46.586" v="11" actId="47"/>
        <pc:sldMkLst>
          <pc:docMk/>
          <pc:sldMk cId="0" sldId="358"/>
        </pc:sldMkLst>
      </pc:sldChg>
      <pc:sldChg chg="addSp delSp modSp mod">
        <pc:chgData name="Chris Shore" userId="ecd7d257d9377103" providerId="LiveId" clId="{F2F9F6E5-8556-4D5D-9AB7-41DCB499ABBC}" dt="2025-02-07T14:12:20.324" v="2666" actId="20577"/>
        <pc:sldMkLst>
          <pc:docMk/>
          <pc:sldMk cId="0" sldId="360"/>
        </pc:sldMkLst>
        <pc:spChg chg="mod">
          <ac:chgData name="Chris Shore" userId="ecd7d257d9377103" providerId="LiveId" clId="{F2F9F6E5-8556-4D5D-9AB7-41DCB499ABBC}" dt="2025-02-02T19:27:54.542" v="976" actId="14100"/>
          <ac:spMkLst>
            <pc:docMk/>
            <pc:sldMk cId="0" sldId="360"/>
            <ac:spMk id="13" creationId="{21AE5BE0-6082-4C91-8458-0AD1BD3BD33A}"/>
          </ac:spMkLst>
        </pc:spChg>
        <pc:spChg chg="mod">
          <ac:chgData name="Chris Shore" userId="ecd7d257d9377103" providerId="LiveId" clId="{F2F9F6E5-8556-4D5D-9AB7-41DCB499ABBC}" dt="2025-02-02T23:23:04.407" v="1120" actId="14100"/>
          <ac:spMkLst>
            <pc:docMk/>
            <pc:sldMk cId="0" sldId="360"/>
            <ac:spMk id="16" creationId="{49F98FA9-3744-4C2A-9CB0-72FEED6FD1A5}"/>
          </ac:spMkLst>
        </pc:spChg>
        <pc:spChg chg="ord">
          <ac:chgData name="Chris Shore" userId="ecd7d257d9377103" providerId="LiveId" clId="{F2F9F6E5-8556-4D5D-9AB7-41DCB499ABBC}" dt="2025-02-02T19:22:36.178" v="879" actId="166"/>
          <ac:spMkLst>
            <pc:docMk/>
            <pc:sldMk cId="0" sldId="360"/>
            <ac:spMk id="4100" creationId="{DEEFC184-5EA5-4A5E-97A1-5998B34FD618}"/>
          </ac:spMkLst>
        </pc:spChg>
        <pc:spChg chg="mod">
          <ac:chgData name="Chris Shore" userId="ecd7d257d9377103" providerId="LiveId" clId="{F2F9F6E5-8556-4D5D-9AB7-41DCB499ABBC}" dt="2025-02-07T14:12:20.324" v="2666" actId="20577"/>
          <ac:spMkLst>
            <pc:docMk/>
            <pc:sldMk cId="0" sldId="360"/>
            <ac:spMk id="4101" creationId="{4C3A61D9-F88C-47CA-974F-655A3FE10BF6}"/>
          </ac:spMkLst>
        </pc:spChg>
        <pc:spChg chg="mod">
          <ac:chgData name="Chris Shore" userId="ecd7d257d9377103" providerId="LiveId" clId="{F2F9F6E5-8556-4D5D-9AB7-41DCB499ABBC}" dt="2025-02-02T19:23:04.671" v="924" actId="14100"/>
          <ac:spMkLst>
            <pc:docMk/>
            <pc:sldMk cId="0" sldId="360"/>
            <ac:spMk id="4102" creationId="{79363CDF-0043-4528-9BF8-7B1525647557}"/>
          </ac:spMkLst>
        </pc:spChg>
        <pc:picChg chg="add mod ord">
          <ac:chgData name="Chris Shore" userId="ecd7d257d9377103" providerId="LiveId" clId="{F2F9F6E5-8556-4D5D-9AB7-41DCB499ABBC}" dt="2025-02-02T19:41:44.987" v="995" actId="1036"/>
          <ac:picMkLst>
            <pc:docMk/>
            <pc:sldMk cId="0" sldId="360"/>
            <ac:picMk id="6" creationId="{360A4FC1-27C4-2F69-7E21-B742AD992594}"/>
          </ac:picMkLst>
        </pc:picChg>
        <pc:picChg chg="add mod">
          <ac:chgData name="Chris Shore" userId="ecd7d257d9377103" providerId="LiveId" clId="{F2F9F6E5-8556-4D5D-9AB7-41DCB499ABBC}" dt="2025-02-02T23:22:58.912" v="1119" actId="1076"/>
          <ac:picMkLst>
            <pc:docMk/>
            <pc:sldMk cId="0" sldId="360"/>
            <ac:picMk id="1026" creationId="{B8B7264F-B00F-1E9B-EEA5-A22282D5E28F}"/>
          </ac:picMkLst>
        </pc:picChg>
      </pc:sldChg>
      <pc:sldChg chg="del">
        <pc:chgData name="Chris Shore" userId="ecd7d257d9377103" providerId="LiveId" clId="{F2F9F6E5-8556-4D5D-9AB7-41DCB499ABBC}" dt="2025-01-13T05:58:46.586" v="11" actId="47"/>
        <pc:sldMkLst>
          <pc:docMk/>
          <pc:sldMk cId="0" sldId="378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1926117484" sldId="380"/>
        </pc:sldMkLst>
      </pc:sldChg>
      <pc:sldChg chg="del">
        <pc:chgData name="Chris Shore" userId="ecd7d257d9377103" providerId="LiveId" clId="{F2F9F6E5-8556-4D5D-9AB7-41DCB499ABBC}" dt="2025-01-13T05:58:46.586" v="11" actId="47"/>
        <pc:sldMkLst>
          <pc:docMk/>
          <pc:sldMk cId="0" sldId="381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384"/>
        </pc:sldMkLst>
      </pc:sldChg>
      <pc:sldChg chg="del">
        <pc:chgData name="Chris Shore" userId="ecd7d257d9377103" providerId="LiveId" clId="{F2F9F6E5-8556-4D5D-9AB7-41DCB499ABBC}" dt="2025-01-13T05:58:46.586" v="11" actId="47"/>
        <pc:sldMkLst>
          <pc:docMk/>
          <pc:sldMk cId="0" sldId="392"/>
        </pc:sldMkLst>
      </pc:sldChg>
      <pc:sldChg chg="del">
        <pc:chgData name="Chris Shore" userId="ecd7d257d9377103" providerId="LiveId" clId="{F2F9F6E5-8556-4D5D-9AB7-41DCB499ABBC}" dt="2025-01-13T05:58:46.586" v="11" actId="47"/>
        <pc:sldMkLst>
          <pc:docMk/>
          <pc:sldMk cId="0" sldId="408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410"/>
        </pc:sldMkLst>
      </pc:sldChg>
      <pc:sldChg chg="del">
        <pc:chgData name="Chris Shore" userId="ecd7d257d9377103" providerId="LiveId" clId="{F2F9F6E5-8556-4D5D-9AB7-41DCB499ABBC}" dt="2025-01-13T05:58:46.586" v="11" actId="47"/>
        <pc:sldMkLst>
          <pc:docMk/>
          <pc:sldMk cId="0" sldId="411"/>
        </pc:sldMkLst>
      </pc:sldChg>
      <pc:sldChg chg="del">
        <pc:chgData name="Chris Shore" userId="ecd7d257d9377103" providerId="LiveId" clId="{F2F9F6E5-8556-4D5D-9AB7-41DCB499ABBC}" dt="2025-01-13T05:58:46.586" v="11" actId="47"/>
        <pc:sldMkLst>
          <pc:docMk/>
          <pc:sldMk cId="0" sldId="412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3762067606" sldId="413"/>
        </pc:sldMkLst>
      </pc:sldChg>
      <pc:sldChg chg="del">
        <pc:chgData name="Chris Shore" userId="ecd7d257d9377103" providerId="LiveId" clId="{F2F9F6E5-8556-4D5D-9AB7-41DCB499ABBC}" dt="2025-01-13T05:58:46.586" v="11" actId="47"/>
        <pc:sldMkLst>
          <pc:docMk/>
          <pc:sldMk cId="0" sldId="415"/>
        </pc:sldMkLst>
      </pc:sldChg>
      <pc:sldChg chg="del">
        <pc:chgData name="Chris Shore" userId="ecd7d257d9377103" providerId="LiveId" clId="{F2F9F6E5-8556-4D5D-9AB7-41DCB499ABBC}" dt="2025-01-13T05:58:46.586" v="11" actId="47"/>
        <pc:sldMkLst>
          <pc:docMk/>
          <pc:sldMk cId="0" sldId="416"/>
        </pc:sldMkLst>
      </pc:sldChg>
      <pc:sldChg chg="del">
        <pc:chgData name="Chris Shore" userId="ecd7d257d9377103" providerId="LiveId" clId="{F2F9F6E5-8556-4D5D-9AB7-41DCB499ABBC}" dt="2025-01-13T05:58:46.586" v="11" actId="47"/>
        <pc:sldMkLst>
          <pc:docMk/>
          <pc:sldMk cId="0" sldId="417"/>
        </pc:sldMkLst>
      </pc:sldChg>
      <pc:sldChg chg="del">
        <pc:chgData name="Chris Shore" userId="ecd7d257d9377103" providerId="LiveId" clId="{F2F9F6E5-8556-4D5D-9AB7-41DCB499ABBC}" dt="2025-01-13T05:58:46.586" v="11" actId="47"/>
        <pc:sldMkLst>
          <pc:docMk/>
          <pc:sldMk cId="0" sldId="418"/>
        </pc:sldMkLst>
      </pc:sldChg>
      <pc:sldChg chg="del">
        <pc:chgData name="Chris Shore" userId="ecd7d257d9377103" providerId="LiveId" clId="{F2F9F6E5-8556-4D5D-9AB7-41DCB499ABBC}" dt="2025-01-13T05:58:46.586" v="11" actId="47"/>
        <pc:sldMkLst>
          <pc:docMk/>
          <pc:sldMk cId="0" sldId="419"/>
        </pc:sldMkLst>
      </pc:sldChg>
      <pc:sldChg chg="delSp add del modAnim">
        <pc:chgData name="Chris Shore" userId="ecd7d257d9377103" providerId="LiveId" clId="{F2F9F6E5-8556-4D5D-9AB7-41DCB499ABBC}" dt="2025-02-05T01:15:13.737" v="1645" actId="47"/>
        <pc:sldMkLst>
          <pc:docMk/>
          <pc:sldMk cId="3518517574" sldId="454"/>
        </pc:sldMkLst>
      </pc:sldChg>
      <pc:sldChg chg="addSp delSp modSp mod ord addAnim delAnim modAnim">
        <pc:chgData name="Chris Shore" userId="ecd7d257d9377103" providerId="LiveId" clId="{F2F9F6E5-8556-4D5D-9AB7-41DCB499ABBC}" dt="2025-02-07T14:54:41.760" v="2927" actId="1076"/>
        <pc:sldMkLst>
          <pc:docMk/>
          <pc:sldMk cId="0" sldId="494"/>
        </pc:sldMkLst>
        <pc:spChg chg="mod">
          <ac:chgData name="Chris Shore" userId="ecd7d257d9377103" providerId="LiveId" clId="{F2F9F6E5-8556-4D5D-9AB7-41DCB499ABBC}" dt="2025-02-05T02:45:46.338" v="1868" actId="20577"/>
          <ac:spMkLst>
            <pc:docMk/>
            <pc:sldMk cId="0" sldId="494"/>
            <ac:spMk id="21" creationId="{E56F52C3-FB7E-481C-B8B9-A0CD16FB3C70}"/>
          </ac:spMkLst>
        </pc:spChg>
        <pc:picChg chg="add mod">
          <ac:chgData name="Chris Shore" userId="ecd7d257d9377103" providerId="LiveId" clId="{F2F9F6E5-8556-4D5D-9AB7-41DCB499ABBC}" dt="2025-02-07T14:54:41.760" v="2927" actId="1076"/>
          <ac:picMkLst>
            <pc:docMk/>
            <pc:sldMk cId="0" sldId="494"/>
            <ac:picMk id="4" creationId="{2EA8DAC8-1982-C20C-3A3C-1B74E9A5A834}"/>
          </ac:picMkLst>
        </pc:picChg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521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523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524"/>
        </pc:sldMkLst>
      </pc:sldChg>
      <pc:sldChg chg="del">
        <pc:chgData name="Chris Shore" userId="ecd7d257d9377103" providerId="LiveId" clId="{F2F9F6E5-8556-4D5D-9AB7-41DCB499ABBC}" dt="2025-01-13T05:58:46.586" v="11" actId="47"/>
        <pc:sldMkLst>
          <pc:docMk/>
          <pc:sldMk cId="937529020" sldId="532"/>
        </pc:sldMkLst>
      </pc:sldChg>
      <pc:sldChg chg="del">
        <pc:chgData name="Chris Shore" userId="ecd7d257d9377103" providerId="LiveId" clId="{F2F9F6E5-8556-4D5D-9AB7-41DCB499ABBC}" dt="2025-01-13T05:58:46.586" v="11" actId="47"/>
        <pc:sldMkLst>
          <pc:docMk/>
          <pc:sldMk cId="2357745245" sldId="533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537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538"/>
        </pc:sldMkLst>
      </pc:sldChg>
      <pc:sldChg chg="addSp delSp modSp add mod delAnim">
        <pc:chgData name="Chris Shore" userId="ecd7d257d9377103" providerId="LiveId" clId="{F2F9F6E5-8556-4D5D-9AB7-41DCB499ABBC}" dt="2025-02-02T19:42:04.677" v="997" actId="14100"/>
        <pc:sldMkLst>
          <pc:docMk/>
          <pc:sldMk cId="1508206617" sldId="555"/>
        </pc:sldMkLst>
        <pc:spChg chg="add mod">
          <ac:chgData name="Chris Shore" userId="ecd7d257d9377103" providerId="LiveId" clId="{F2F9F6E5-8556-4D5D-9AB7-41DCB499ABBC}" dt="2025-01-20T17:17:58.464" v="226"/>
          <ac:spMkLst>
            <pc:docMk/>
            <pc:sldMk cId="1508206617" sldId="555"/>
            <ac:spMk id="6" creationId="{67212EE3-A5C3-E38F-090C-7817A52DC8A1}"/>
          </ac:spMkLst>
        </pc:spChg>
        <pc:spChg chg="add mod">
          <ac:chgData name="Chris Shore" userId="ecd7d257d9377103" providerId="LiveId" clId="{F2F9F6E5-8556-4D5D-9AB7-41DCB499ABBC}" dt="2025-01-20T17:17:58.464" v="226"/>
          <ac:spMkLst>
            <pc:docMk/>
            <pc:sldMk cId="1508206617" sldId="555"/>
            <ac:spMk id="7" creationId="{E13A5A42-297C-6227-BC24-9E52FB2920E9}"/>
          </ac:spMkLst>
        </pc:spChg>
        <pc:spChg chg="add mod">
          <ac:chgData name="Chris Shore" userId="ecd7d257d9377103" providerId="LiveId" clId="{F2F9F6E5-8556-4D5D-9AB7-41DCB499ABBC}" dt="2025-01-20T17:17:58.464" v="226"/>
          <ac:spMkLst>
            <pc:docMk/>
            <pc:sldMk cId="1508206617" sldId="555"/>
            <ac:spMk id="8" creationId="{07CF87C5-5290-5168-93D6-A44E05984A71}"/>
          </ac:spMkLst>
        </pc:spChg>
        <pc:spChg chg="mod">
          <ac:chgData name="Chris Shore" userId="ecd7d257d9377103" providerId="LiveId" clId="{F2F9F6E5-8556-4D5D-9AB7-41DCB499ABBC}" dt="2025-02-02T18:57:39.944" v="851" actId="14100"/>
          <ac:spMkLst>
            <pc:docMk/>
            <pc:sldMk cId="1508206617" sldId="555"/>
            <ac:spMk id="10" creationId="{5B5130A2-41FE-49A2-A397-7F47700D1669}"/>
          </ac:spMkLst>
        </pc:spChg>
        <pc:picChg chg="mod">
          <ac:chgData name="Chris Shore" userId="ecd7d257d9377103" providerId="LiveId" clId="{F2F9F6E5-8556-4D5D-9AB7-41DCB499ABBC}" dt="2025-02-02T19:42:04.677" v="997" actId="14100"/>
          <ac:picMkLst>
            <pc:docMk/>
            <pc:sldMk cId="1508206617" sldId="555"/>
            <ac:picMk id="16389" creationId="{D7442A14-90CA-4E4C-ABDC-1D1183C42A51}"/>
          </ac:picMkLst>
        </pc:picChg>
      </pc:sldChg>
      <pc:sldChg chg="del">
        <pc:chgData name="Chris Shore" userId="ecd7d257d9377103" providerId="LiveId" clId="{F2F9F6E5-8556-4D5D-9AB7-41DCB499ABBC}" dt="2025-01-13T06:24:57.576" v="16" actId="47"/>
        <pc:sldMkLst>
          <pc:docMk/>
          <pc:sldMk cId="0" sldId="557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561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575"/>
        </pc:sldMkLst>
      </pc:sldChg>
      <pc:sldChg chg="add del">
        <pc:chgData name="Chris Shore" userId="ecd7d257d9377103" providerId="LiveId" clId="{F2F9F6E5-8556-4D5D-9AB7-41DCB499ABBC}" dt="2025-02-07T15:35:47.921" v="3065" actId="47"/>
        <pc:sldMkLst>
          <pc:docMk/>
          <pc:sldMk cId="0" sldId="602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16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17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18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19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20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23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26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28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29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539455725" sldId="630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32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34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1404317332" sldId="635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36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38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2785386762" sldId="639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3767576020" sldId="640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4066144032" sldId="641"/>
        </pc:sldMkLst>
      </pc:sldChg>
      <pc:sldChg chg="del">
        <pc:chgData name="Chris Shore" userId="ecd7d257d9377103" providerId="LiveId" clId="{F2F9F6E5-8556-4D5D-9AB7-41DCB499ABBC}" dt="2025-01-20T17:18:51.946" v="232" actId="2696"/>
        <pc:sldMkLst>
          <pc:docMk/>
          <pc:sldMk cId="0" sldId="643"/>
        </pc:sldMkLst>
      </pc:sldChg>
      <pc:sldChg chg="addSp modSp add modAnim">
        <pc:chgData name="Chris Shore" userId="ecd7d257d9377103" providerId="LiveId" clId="{F2F9F6E5-8556-4D5D-9AB7-41DCB499ABBC}" dt="2025-02-07T15:40:53.344" v="3085"/>
        <pc:sldMkLst>
          <pc:docMk/>
          <pc:sldMk cId="1207440970" sldId="643"/>
        </pc:sldMkLst>
        <pc:picChg chg="add mod">
          <ac:chgData name="Chris Shore" userId="ecd7d257d9377103" providerId="LiveId" clId="{F2F9F6E5-8556-4D5D-9AB7-41DCB499ABBC}" dt="2025-02-07T15:40:33.971" v="3083" actId="14100"/>
          <ac:picMkLst>
            <pc:docMk/>
            <pc:sldMk cId="1207440970" sldId="643"/>
            <ac:picMk id="3" creationId="{0B828F27-BCF1-A25A-44C3-923515CBF2AB}"/>
          </ac:picMkLst>
        </pc:picChg>
      </pc:sldChg>
      <pc:sldChg chg="delSp del">
        <pc:chgData name="Chris Shore" userId="ecd7d257d9377103" providerId="LiveId" clId="{F2F9F6E5-8556-4D5D-9AB7-41DCB499ABBC}" dt="2025-01-20T17:18:51.946" v="232" actId="2696"/>
        <pc:sldMkLst>
          <pc:docMk/>
          <pc:sldMk cId="0" sldId="644"/>
        </pc:sldMkLst>
      </pc:sldChg>
      <pc:sldChg chg="addSp delSp modSp add mod delAnim modAnim">
        <pc:chgData name="Chris Shore" userId="ecd7d257d9377103" providerId="LiveId" clId="{F2F9F6E5-8556-4D5D-9AB7-41DCB499ABBC}" dt="2025-02-10T04:23:21.083" v="3391"/>
        <pc:sldMkLst>
          <pc:docMk/>
          <pc:sldMk cId="1331730845" sldId="644"/>
        </pc:sldMkLst>
        <pc:spChg chg="mod">
          <ac:chgData name="Chris Shore" userId="ecd7d257d9377103" providerId="LiveId" clId="{F2F9F6E5-8556-4D5D-9AB7-41DCB499ABBC}" dt="2025-02-05T04:55:01.687" v="2616" actId="14100"/>
          <ac:spMkLst>
            <pc:docMk/>
            <pc:sldMk cId="1331730845" sldId="644"/>
            <ac:spMk id="10" creationId="{A6C10FD8-1475-4A61-AA5E-721A533A8726}"/>
          </ac:spMkLst>
        </pc:spChg>
        <pc:picChg chg="add mod">
          <ac:chgData name="Chris Shore" userId="ecd7d257d9377103" providerId="LiveId" clId="{F2F9F6E5-8556-4D5D-9AB7-41DCB499ABBC}" dt="2025-02-07T14:25:01.400" v="2702" actId="1076"/>
          <ac:picMkLst>
            <pc:docMk/>
            <pc:sldMk cId="1331730845" sldId="644"/>
            <ac:picMk id="3" creationId="{51C90079-EDB4-F7D0-D1EC-5CF66BBA0F58}"/>
          </ac:picMkLst>
        </pc:picChg>
        <pc:picChg chg="add mod">
          <ac:chgData name="Chris Shore" userId="ecd7d257d9377103" providerId="LiveId" clId="{F2F9F6E5-8556-4D5D-9AB7-41DCB499ABBC}" dt="2025-02-07T14:25:01.400" v="2702" actId="1076"/>
          <ac:picMkLst>
            <pc:docMk/>
            <pc:sldMk cId="1331730845" sldId="644"/>
            <ac:picMk id="5" creationId="{A1507B99-0293-AA88-B515-68BE4A232EF9}"/>
          </ac:picMkLst>
        </pc:picChg>
        <pc:picChg chg="add mod">
          <ac:chgData name="Chris Shore" userId="ecd7d257d9377103" providerId="LiveId" clId="{F2F9F6E5-8556-4D5D-9AB7-41DCB499ABBC}" dt="2025-02-07T15:42:51.882" v="3099" actId="1076"/>
          <ac:picMkLst>
            <pc:docMk/>
            <pc:sldMk cId="1331730845" sldId="644"/>
            <ac:picMk id="7" creationId="{CC6E9F4F-99AE-B272-27F0-77252FA696E4}"/>
          </ac:picMkLst>
        </pc:picChg>
        <pc:picChg chg="add mod">
          <ac:chgData name="Chris Shore" userId="ecd7d257d9377103" providerId="LiveId" clId="{F2F9F6E5-8556-4D5D-9AB7-41DCB499ABBC}" dt="2025-02-07T15:43:23.939" v="3101" actId="14100"/>
          <ac:picMkLst>
            <pc:docMk/>
            <pc:sldMk cId="1331730845" sldId="644"/>
            <ac:picMk id="9" creationId="{8B22ABBC-97AF-C5C4-5F43-2EB6321B6058}"/>
          </ac:picMkLst>
        </pc:picChg>
        <pc:picChg chg="add mod">
          <ac:chgData name="Chris Shore" userId="ecd7d257d9377103" providerId="LiveId" clId="{F2F9F6E5-8556-4D5D-9AB7-41DCB499ABBC}" dt="2025-02-07T15:43:13.264" v="3100" actId="1076"/>
          <ac:picMkLst>
            <pc:docMk/>
            <pc:sldMk cId="1331730845" sldId="644"/>
            <ac:picMk id="31" creationId="{9F785591-6C43-4BF1-B29C-D42F8C0CF372}"/>
          </ac:picMkLst>
        </pc:picChg>
        <pc:picChg chg="add mod">
          <ac:chgData name="Chris Shore" userId="ecd7d257d9377103" providerId="LiveId" clId="{F2F9F6E5-8556-4D5D-9AB7-41DCB499ABBC}" dt="2025-02-07T15:41:44.772" v="3095" actId="1076"/>
          <ac:picMkLst>
            <pc:docMk/>
            <pc:sldMk cId="1331730845" sldId="644"/>
            <ac:picMk id="1026" creationId="{8BDB13AB-6594-2DFD-56D3-105062C00D5F}"/>
          </ac:picMkLst>
        </pc:picChg>
        <pc:picChg chg="add mod">
          <ac:chgData name="Chris Shore" userId="ecd7d257d9377103" providerId="LiveId" clId="{F2F9F6E5-8556-4D5D-9AB7-41DCB499ABBC}" dt="2025-02-07T15:41:26.242" v="3087" actId="1076"/>
          <ac:picMkLst>
            <pc:docMk/>
            <pc:sldMk cId="1331730845" sldId="644"/>
            <ac:picMk id="1027" creationId="{07BFD68F-B1A3-AB2F-254D-EC319C59275D}"/>
          </ac:picMkLst>
        </pc:picChg>
        <pc:picChg chg="add mod">
          <ac:chgData name="Chris Shore" userId="ecd7d257d9377103" providerId="LiveId" clId="{F2F9F6E5-8556-4D5D-9AB7-41DCB499ABBC}" dt="2025-02-07T15:41:44.772" v="3095" actId="1076"/>
          <ac:picMkLst>
            <pc:docMk/>
            <pc:sldMk cId="1331730845" sldId="644"/>
            <ac:picMk id="1028" creationId="{F1A5F393-347D-E25D-88DA-7DED49DF00A8}"/>
          </ac:picMkLst>
        </pc:picChg>
        <pc:picChg chg="add mod">
          <ac:chgData name="Chris Shore" userId="ecd7d257d9377103" providerId="LiveId" clId="{F2F9F6E5-8556-4D5D-9AB7-41DCB499ABBC}" dt="2025-02-07T15:41:19.156" v="3086" actId="1076"/>
          <ac:picMkLst>
            <pc:docMk/>
            <pc:sldMk cId="1331730845" sldId="644"/>
            <ac:picMk id="1029" creationId="{6B44260C-3F43-D7A3-54F4-5A86B593A988}"/>
          </ac:picMkLst>
        </pc:picChg>
        <pc:picChg chg="add mod">
          <ac:chgData name="Chris Shore" userId="ecd7d257d9377103" providerId="LiveId" clId="{F2F9F6E5-8556-4D5D-9AB7-41DCB499ABBC}" dt="2025-02-07T15:41:44.772" v="3095" actId="1076"/>
          <ac:picMkLst>
            <pc:docMk/>
            <pc:sldMk cId="1331730845" sldId="644"/>
            <ac:picMk id="1030" creationId="{111B240A-538E-4394-9FDE-613E74DD0C8B}"/>
          </ac:picMkLst>
        </pc:picChg>
        <pc:picChg chg="add mod">
          <ac:chgData name="Chris Shore" userId="ecd7d257d9377103" providerId="LiveId" clId="{F2F9F6E5-8556-4D5D-9AB7-41DCB499ABBC}" dt="2025-02-07T15:41:29.419" v="3089" actId="1076"/>
          <ac:picMkLst>
            <pc:docMk/>
            <pc:sldMk cId="1331730845" sldId="644"/>
            <ac:picMk id="1031" creationId="{43C51CD2-B157-4FB5-8A05-22928D904343}"/>
          </ac:picMkLst>
        </pc:picChg>
        <pc:picChg chg="add mod">
          <ac:chgData name="Chris Shore" userId="ecd7d257d9377103" providerId="LiveId" clId="{F2F9F6E5-8556-4D5D-9AB7-41DCB499ABBC}" dt="2025-02-07T15:41:44.772" v="3095" actId="1076"/>
          <ac:picMkLst>
            <pc:docMk/>
            <pc:sldMk cId="1331730845" sldId="644"/>
            <ac:picMk id="1032" creationId="{C126FA0A-13A4-CAB7-BD4A-B52A955DFCBE}"/>
          </ac:picMkLst>
        </pc:picChg>
        <pc:picChg chg="add mod">
          <ac:chgData name="Chris Shore" userId="ecd7d257d9377103" providerId="LiveId" clId="{F2F9F6E5-8556-4D5D-9AB7-41DCB499ABBC}" dt="2025-02-07T15:41:27.893" v="3088" actId="1076"/>
          <ac:picMkLst>
            <pc:docMk/>
            <pc:sldMk cId="1331730845" sldId="644"/>
            <ac:picMk id="1033" creationId="{EC91393E-B03A-8492-C4BE-E677D4A4DD9E}"/>
          </ac:picMkLst>
        </pc:picChg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1274750893" sldId="656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57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58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59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60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61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62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63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64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66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67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68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636362319" sldId="683"/>
        </pc:sldMkLst>
      </pc:sldChg>
      <pc:sldChg chg="modSp mod ord">
        <pc:chgData name="Chris Shore" userId="ecd7d257d9377103" providerId="LiveId" clId="{F2F9F6E5-8556-4D5D-9AB7-41DCB499ABBC}" dt="2025-02-10T15:54:41.019" v="3563"/>
        <pc:sldMkLst>
          <pc:docMk/>
          <pc:sldMk cId="666197411" sldId="687"/>
        </pc:sldMkLst>
        <pc:spChg chg="mod">
          <ac:chgData name="Chris Shore" userId="ecd7d257d9377103" providerId="LiveId" clId="{F2F9F6E5-8556-4D5D-9AB7-41DCB499ABBC}" dt="2025-02-10T04:39:19.145" v="3492" actId="20577"/>
          <ac:spMkLst>
            <pc:docMk/>
            <pc:sldMk cId="666197411" sldId="687"/>
            <ac:spMk id="49158" creationId="{B10F3AE2-552E-417B-81A5-CD2E69652CE0}"/>
          </ac:spMkLst>
        </pc:spChg>
        <pc:spChg chg="mod">
          <ac:chgData name="Chris Shore" userId="ecd7d257d9377103" providerId="LiveId" clId="{F2F9F6E5-8556-4D5D-9AB7-41DCB499ABBC}" dt="2025-02-10T04:39:39.763" v="3500" actId="20577"/>
          <ac:spMkLst>
            <pc:docMk/>
            <pc:sldMk cId="666197411" sldId="687"/>
            <ac:spMk id="49162" creationId="{3D839319-E892-45E4-8EB6-D2BD281448C5}"/>
          </ac:spMkLst>
        </pc:spChg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688"/>
        </pc:sldMkLst>
      </pc:sldChg>
      <pc:sldChg chg="delSp modSp mod">
        <pc:chgData name="Chris Shore" userId="ecd7d257d9377103" providerId="LiveId" clId="{F2F9F6E5-8556-4D5D-9AB7-41DCB499ABBC}" dt="2025-02-02T17:20:22.046" v="544" actId="179"/>
        <pc:sldMkLst>
          <pc:docMk/>
          <pc:sldMk cId="0" sldId="706"/>
        </pc:sldMkLst>
        <pc:spChg chg="mod">
          <ac:chgData name="Chris Shore" userId="ecd7d257d9377103" providerId="LiveId" clId="{F2F9F6E5-8556-4D5D-9AB7-41DCB499ABBC}" dt="2025-01-19T15:30:15.790" v="201" actId="20577"/>
          <ac:spMkLst>
            <pc:docMk/>
            <pc:sldMk cId="0" sldId="706"/>
            <ac:spMk id="10" creationId="{A4CCA2B3-9A4E-475D-B974-B880F1E46F4D}"/>
          </ac:spMkLst>
        </pc:spChg>
        <pc:spChg chg="mod">
          <ac:chgData name="Chris Shore" userId="ecd7d257d9377103" providerId="LiveId" clId="{F2F9F6E5-8556-4D5D-9AB7-41DCB499ABBC}" dt="2025-02-02T17:20:22.046" v="544" actId="179"/>
          <ac:spMkLst>
            <pc:docMk/>
            <pc:sldMk cId="0" sldId="706"/>
            <ac:spMk id="15" creationId="{7A595FD1-E214-49CD-AEC5-E2F0D2D93634}"/>
          </ac:spMkLst>
        </pc:spChg>
        <pc:spChg chg="mod">
          <ac:chgData name="Chris Shore" userId="ecd7d257d9377103" providerId="LiveId" clId="{F2F9F6E5-8556-4D5D-9AB7-41DCB499ABBC}" dt="2025-01-19T15:31:02.995" v="221" actId="20577"/>
          <ac:spMkLst>
            <pc:docMk/>
            <pc:sldMk cId="0" sldId="706"/>
            <ac:spMk id="13314" creationId="{62CE8A51-3EA5-42E5-98EE-49C35D7EF81B}"/>
          </ac:spMkLst>
        </pc:spChg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718"/>
        </pc:sldMkLst>
      </pc:sldChg>
      <pc:sldChg chg="delSp modSp mod">
        <pc:chgData name="Chris Shore" userId="ecd7d257d9377103" providerId="LiveId" clId="{F2F9F6E5-8556-4D5D-9AB7-41DCB499ABBC}" dt="2025-02-05T04:55:23.413" v="2620" actId="14100"/>
        <pc:sldMkLst>
          <pc:docMk/>
          <pc:sldMk cId="3826644656" sldId="735"/>
        </pc:sldMkLst>
        <pc:spChg chg="mod">
          <ac:chgData name="Chris Shore" userId="ecd7d257d9377103" providerId="LiveId" clId="{F2F9F6E5-8556-4D5D-9AB7-41DCB499ABBC}" dt="2025-02-02T17:14:32.582" v="513" actId="115"/>
          <ac:spMkLst>
            <pc:docMk/>
            <pc:sldMk cId="3826644656" sldId="735"/>
            <ac:spMk id="13" creationId="{8289F8DA-59CA-4DBB-957D-AE5F25B107AF}"/>
          </ac:spMkLst>
        </pc:spChg>
        <pc:spChg chg="mod">
          <ac:chgData name="Chris Shore" userId="ecd7d257d9377103" providerId="LiveId" clId="{F2F9F6E5-8556-4D5D-9AB7-41DCB499ABBC}" dt="2025-02-02T17:14:36.705" v="514" actId="115"/>
          <ac:spMkLst>
            <pc:docMk/>
            <pc:sldMk cId="3826644656" sldId="735"/>
            <ac:spMk id="15" creationId="{D1A1A4D6-0DC3-4108-B4E5-28FBF9ECA10B}"/>
          </ac:spMkLst>
        </pc:spChg>
        <pc:spChg chg="mod">
          <ac:chgData name="Chris Shore" userId="ecd7d257d9377103" providerId="LiveId" clId="{F2F9F6E5-8556-4D5D-9AB7-41DCB499ABBC}" dt="2025-02-02T17:14:23.925" v="510" actId="115"/>
          <ac:spMkLst>
            <pc:docMk/>
            <pc:sldMk cId="3826644656" sldId="735"/>
            <ac:spMk id="19" creationId="{11683444-8195-479F-9EBB-00EFB1FEDB80}"/>
          </ac:spMkLst>
        </pc:spChg>
        <pc:spChg chg="mod">
          <ac:chgData name="Chris Shore" userId="ecd7d257d9377103" providerId="LiveId" clId="{F2F9F6E5-8556-4D5D-9AB7-41DCB499ABBC}" dt="2025-02-05T04:55:23.413" v="2620" actId="14100"/>
          <ac:spMkLst>
            <pc:docMk/>
            <pc:sldMk cId="3826644656" sldId="735"/>
            <ac:spMk id="3074" creationId="{D1FD3329-33BF-4580-9DE7-EA1BFF802AB0}"/>
          </ac:spMkLst>
        </pc:spChg>
      </pc:sldChg>
      <pc:sldChg chg="del">
        <pc:chgData name="Chris Shore" userId="ecd7d257d9377103" providerId="LiveId" clId="{F2F9F6E5-8556-4D5D-9AB7-41DCB499ABBC}" dt="2025-01-13T06:24:43.108" v="15" actId="47"/>
        <pc:sldMkLst>
          <pc:docMk/>
          <pc:sldMk cId="4058224172" sldId="1462"/>
        </pc:sldMkLst>
      </pc:sldChg>
      <pc:sldChg chg="del">
        <pc:chgData name="Chris Shore" userId="ecd7d257d9377103" providerId="LiveId" clId="{F2F9F6E5-8556-4D5D-9AB7-41DCB499ABBC}" dt="2025-01-13T06:24:38.540" v="14" actId="47"/>
        <pc:sldMkLst>
          <pc:docMk/>
          <pc:sldMk cId="2094292664" sldId="1463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200738535" sldId="1482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3627302071" sldId="1483"/>
        </pc:sldMkLst>
      </pc:sldChg>
      <pc:sldChg chg="del">
        <pc:chgData name="Chris Shore" userId="ecd7d257d9377103" providerId="LiveId" clId="{F2F9F6E5-8556-4D5D-9AB7-41DCB499ABBC}" dt="2025-01-19T15:22:37.319" v="74" actId="47"/>
        <pc:sldMkLst>
          <pc:docMk/>
          <pc:sldMk cId="0" sldId="1484"/>
        </pc:sldMkLst>
      </pc:sldChg>
      <pc:sldChg chg="del">
        <pc:chgData name="Chris Shore" userId="ecd7d257d9377103" providerId="LiveId" clId="{F2F9F6E5-8556-4D5D-9AB7-41DCB499ABBC}" dt="2025-01-13T05:58:14.277" v="9" actId="47"/>
        <pc:sldMkLst>
          <pc:docMk/>
          <pc:sldMk cId="2939546402" sldId="1485"/>
        </pc:sldMkLst>
      </pc:sldChg>
      <pc:sldChg chg="del">
        <pc:chgData name="Chris Shore" userId="ecd7d257d9377103" providerId="LiveId" clId="{F2F9F6E5-8556-4D5D-9AB7-41DCB499ABBC}" dt="2025-01-13T05:58:46.586" v="11" actId="47"/>
        <pc:sldMkLst>
          <pc:docMk/>
          <pc:sldMk cId="0" sldId="1486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1189995312" sldId="1488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2407645011" sldId="1489"/>
        </pc:sldMkLst>
      </pc:sldChg>
      <pc:sldChg chg="delSp modSp mod ord">
        <pc:chgData name="Chris Shore" userId="ecd7d257d9377103" providerId="LiveId" clId="{F2F9F6E5-8556-4D5D-9AB7-41DCB499ABBC}" dt="2025-02-05T04:55:34.966" v="2622" actId="14100"/>
        <pc:sldMkLst>
          <pc:docMk/>
          <pc:sldMk cId="3516208958" sldId="1490"/>
        </pc:sldMkLst>
        <pc:spChg chg="mod">
          <ac:chgData name="Chris Shore" userId="ecd7d257d9377103" providerId="LiveId" clId="{F2F9F6E5-8556-4D5D-9AB7-41DCB499ABBC}" dt="2025-02-02T23:18:32.627" v="1094" actId="20577"/>
          <ac:spMkLst>
            <pc:docMk/>
            <pc:sldMk cId="3516208958" sldId="1490"/>
            <ac:spMk id="7" creationId="{93DC7006-FD3A-4126-89FD-1472C229309A}"/>
          </ac:spMkLst>
        </pc:spChg>
        <pc:spChg chg="mod">
          <ac:chgData name="Chris Shore" userId="ecd7d257d9377103" providerId="LiveId" clId="{F2F9F6E5-8556-4D5D-9AB7-41DCB499ABBC}" dt="2025-01-20T17:35:26.250" v="373" actId="1076"/>
          <ac:spMkLst>
            <pc:docMk/>
            <pc:sldMk cId="3516208958" sldId="1490"/>
            <ac:spMk id="8" creationId="{B0FC0ED6-0924-4C2A-8FAD-DEA2A960732E}"/>
          </ac:spMkLst>
        </pc:spChg>
        <pc:spChg chg="mod">
          <ac:chgData name="Chris Shore" userId="ecd7d257d9377103" providerId="LiveId" clId="{F2F9F6E5-8556-4D5D-9AB7-41DCB499ABBC}" dt="2025-02-05T04:55:34.966" v="2622" actId="14100"/>
          <ac:spMkLst>
            <pc:docMk/>
            <pc:sldMk cId="3516208958" sldId="1490"/>
            <ac:spMk id="10" creationId="{A6C10FD8-1475-4A61-AA5E-721A533A8726}"/>
          </ac:spMkLst>
        </pc:spChg>
        <pc:spChg chg="mod">
          <ac:chgData name="Chris Shore" userId="ecd7d257d9377103" providerId="LiveId" clId="{F2F9F6E5-8556-4D5D-9AB7-41DCB499ABBC}" dt="2025-01-20T17:35:29.725" v="374" actId="1076"/>
          <ac:spMkLst>
            <pc:docMk/>
            <pc:sldMk cId="3516208958" sldId="1490"/>
            <ac:spMk id="12" creationId="{3C020051-A3CD-47C0-8648-54F0084CEC8F}"/>
          </ac:spMkLst>
        </pc:spChg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2676934534" sldId="1491"/>
        </pc:sldMkLst>
      </pc:sldChg>
      <pc:sldChg chg="del">
        <pc:chgData name="Chris Shore" userId="ecd7d257d9377103" providerId="LiveId" clId="{F2F9F6E5-8556-4D5D-9AB7-41DCB499ABBC}" dt="2025-01-13T06:24:19.898" v="13" actId="47"/>
        <pc:sldMkLst>
          <pc:docMk/>
          <pc:sldMk cId="295906762" sldId="1492"/>
        </pc:sldMkLst>
      </pc:sldChg>
      <pc:sldChg chg="delSp modSp del mod">
        <pc:chgData name="Chris Shore" userId="ecd7d257d9377103" providerId="LiveId" clId="{F2F9F6E5-8556-4D5D-9AB7-41DCB499ABBC}" dt="2025-01-20T17:18:48.913" v="231" actId="47"/>
        <pc:sldMkLst>
          <pc:docMk/>
          <pc:sldMk cId="637479035" sldId="1493"/>
        </pc:sldMkLst>
      </pc:sldChg>
      <pc:sldChg chg="del">
        <pc:chgData name="Chris Shore" userId="ecd7d257d9377103" providerId="LiveId" clId="{F2F9F6E5-8556-4D5D-9AB7-41DCB499ABBC}" dt="2025-01-13T05:58:46.586" v="11" actId="47"/>
        <pc:sldMkLst>
          <pc:docMk/>
          <pc:sldMk cId="2621927693" sldId="1494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2377595472" sldId="1495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1090771891" sldId="1496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806216903" sldId="1497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1886565758" sldId="1498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3175015130" sldId="1500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1925852261" sldId="1502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4203894112" sldId="1503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1669418136" sldId="1504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1395326406" sldId="1505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3734110088" sldId="1506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2014628818" sldId="1507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2172587103" sldId="1508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0" sldId="1509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4157268843" sldId="1510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2283870871" sldId="1511"/>
        </pc:sldMkLst>
      </pc:sldChg>
      <pc:sldChg chg="del">
        <pc:chgData name="Chris Shore" userId="ecd7d257d9377103" providerId="LiveId" clId="{F2F9F6E5-8556-4D5D-9AB7-41DCB499ABBC}" dt="2025-01-13T05:59:58.918" v="12" actId="47"/>
        <pc:sldMkLst>
          <pc:docMk/>
          <pc:sldMk cId="886537732" sldId="1512"/>
        </pc:sldMkLst>
      </pc:sldChg>
      <pc:sldChg chg="addSp delSp modSp mod modAnim">
        <pc:chgData name="Chris Shore" userId="ecd7d257d9377103" providerId="LiveId" clId="{F2F9F6E5-8556-4D5D-9AB7-41DCB499ABBC}" dt="2025-02-10T04:40:00.147" v="3504" actId="1076"/>
        <pc:sldMkLst>
          <pc:docMk/>
          <pc:sldMk cId="3933684063" sldId="1513"/>
        </pc:sldMkLst>
        <pc:spChg chg="add mod">
          <ac:chgData name="Chris Shore" userId="ecd7d257d9377103" providerId="LiveId" clId="{F2F9F6E5-8556-4D5D-9AB7-41DCB499ABBC}" dt="2025-02-05T01:12:00.660" v="1620" actId="1076"/>
          <ac:spMkLst>
            <pc:docMk/>
            <pc:sldMk cId="3933684063" sldId="1513"/>
            <ac:spMk id="3" creationId="{231072FF-EEDD-DFF1-483A-7102B170F3E8}"/>
          </ac:spMkLst>
        </pc:spChg>
        <pc:spChg chg="add mod">
          <ac:chgData name="Chris Shore" userId="ecd7d257d9377103" providerId="LiveId" clId="{F2F9F6E5-8556-4D5D-9AB7-41DCB499ABBC}" dt="2025-02-05T01:12:00.660" v="1620" actId="1076"/>
          <ac:spMkLst>
            <pc:docMk/>
            <pc:sldMk cId="3933684063" sldId="1513"/>
            <ac:spMk id="4" creationId="{3407CF37-F6B2-04BE-4077-2946619D7EAA}"/>
          </ac:spMkLst>
        </pc:spChg>
        <pc:spChg chg="add mod">
          <ac:chgData name="Chris Shore" userId="ecd7d257d9377103" providerId="LiveId" clId="{F2F9F6E5-8556-4D5D-9AB7-41DCB499ABBC}" dt="2025-02-05T01:12:00.660" v="1620" actId="1076"/>
          <ac:spMkLst>
            <pc:docMk/>
            <pc:sldMk cId="3933684063" sldId="1513"/>
            <ac:spMk id="5" creationId="{384222F2-EB30-1203-4439-7B1E4736FDC3}"/>
          </ac:spMkLst>
        </pc:spChg>
        <pc:spChg chg="add mod">
          <ac:chgData name="Chris Shore" userId="ecd7d257d9377103" providerId="LiveId" clId="{F2F9F6E5-8556-4D5D-9AB7-41DCB499ABBC}" dt="2025-02-05T01:12:00.660" v="1620" actId="1076"/>
          <ac:spMkLst>
            <pc:docMk/>
            <pc:sldMk cId="3933684063" sldId="1513"/>
            <ac:spMk id="6" creationId="{98029FC9-6293-7164-3FCF-9856D4F2AC8B}"/>
          </ac:spMkLst>
        </pc:spChg>
        <pc:spChg chg="add mod">
          <ac:chgData name="Chris Shore" userId="ecd7d257d9377103" providerId="LiveId" clId="{F2F9F6E5-8556-4D5D-9AB7-41DCB499ABBC}" dt="2025-02-05T01:12:00.660" v="1620" actId="1076"/>
          <ac:spMkLst>
            <pc:docMk/>
            <pc:sldMk cId="3933684063" sldId="1513"/>
            <ac:spMk id="8" creationId="{D5B302C8-1F1A-E9AC-CD9C-64434C9A4DA0}"/>
          </ac:spMkLst>
        </pc:spChg>
        <pc:spChg chg="mod">
          <ac:chgData name="Chris Shore" userId="ecd7d257d9377103" providerId="LiveId" clId="{F2F9F6E5-8556-4D5D-9AB7-41DCB499ABBC}" dt="2025-02-02T17:24:15.831" v="622" actId="20577"/>
          <ac:spMkLst>
            <pc:docMk/>
            <pc:sldMk cId="3933684063" sldId="1513"/>
            <ac:spMk id="10" creationId="{A6C10FD8-1475-4A61-AA5E-721A533A8726}"/>
          </ac:spMkLst>
        </pc:spChg>
        <pc:picChg chg="add mod">
          <ac:chgData name="Chris Shore" userId="ecd7d257d9377103" providerId="LiveId" clId="{F2F9F6E5-8556-4D5D-9AB7-41DCB499ABBC}" dt="2025-02-10T04:40:00.147" v="3504" actId="1076"/>
          <ac:picMkLst>
            <pc:docMk/>
            <pc:sldMk cId="3933684063" sldId="1513"/>
            <ac:picMk id="7" creationId="{9B40AE3D-0B17-17D3-1C29-59E6B5DFFDE3}"/>
          </ac:picMkLst>
        </pc:picChg>
      </pc:sldChg>
      <pc:sldChg chg="delSp del modAnim">
        <pc:chgData name="Chris Shore" userId="ecd7d257d9377103" providerId="LiveId" clId="{F2F9F6E5-8556-4D5D-9AB7-41DCB499ABBC}" dt="2025-01-19T15:22:38.551" v="75" actId="47"/>
        <pc:sldMkLst>
          <pc:docMk/>
          <pc:sldMk cId="1860994407" sldId="1514"/>
        </pc:sldMkLst>
      </pc:sldChg>
      <pc:sldChg chg="addSp delSp modSp add del mod">
        <pc:chgData name="Chris Shore" userId="ecd7d257d9377103" providerId="LiveId" clId="{F2F9F6E5-8556-4D5D-9AB7-41DCB499ABBC}" dt="2025-02-05T04:52:51.872" v="2600" actId="47"/>
        <pc:sldMkLst>
          <pc:docMk/>
          <pc:sldMk cId="0" sldId="1593"/>
        </pc:sldMkLst>
      </pc:sldChg>
      <pc:sldChg chg="addSp delSp modSp add mod">
        <pc:chgData name="Chris Shore" userId="ecd7d257d9377103" providerId="LiveId" clId="{F2F9F6E5-8556-4D5D-9AB7-41DCB499ABBC}" dt="2025-02-02T17:15:58.686" v="520"/>
        <pc:sldMkLst>
          <pc:docMk/>
          <pc:sldMk cId="1931489230" sldId="2423"/>
        </pc:sldMkLst>
        <pc:spChg chg="add mod">
          <ac:chgData name="Chris Shore" userId="ecd7d257d9377103" providerId="LiveId" clId="{F2F9F6E5-8556-4D5D-9AB7-41DCB499ABBC}" dt="2025-02-02T17:15:58.686" v="520"/>
          <ac:spMkLst>
            <pc:docMk/>
            <pc:sldMk cId="1931489230" sldId="2423"/>
            <ac:spMk id="3" creationId="{9B0AED75-8C76-B566-7632-91AB4E9C97AA}"/>
          </ac:spMkLst>
        </pc:spChg>
        <pc:spChg chg="add mod">
          <ac:chgData name="Chris Shore" userId="ecd7d257d9377103" providerId="LiveId" clId="{F2F9F6E5-8556-4D5D-9AB7-41DCB499ABBC}" dt="2025-02-02T17:15:58.686" v="520"/>
          <ac:spMkLst>
            <pc:docMk/>
            <pc:sldMk cId="1931489230" sldId="2423"/>
            <ac:spMk id="5" creationId="{C8F5893C-D278-B483-E9FA-E851FE3C57AF}"/>
          </ac:spMkLst>
        </pc:spChg>
        <pc:spChg chg="mod">
          <ac:chgData name="Chris Shore" userId="ecd7d257d9377103" providerId="LiveId" clId="{F2F9F6E5-8556-4D5D-9AB7-41DCB499ABBC}" dt="2025-02-02T17:11:06.549" v="481" actId="1076"/>
          <ac:spMkLst>
            <pc:docMk/>
            <pc:sldMk cId="1931489230" sldId="2423"/>
            <ac:spMk id="6" creationId="{C15164C9-C2EF-B55C-7615-0FD07EDF54B1}"/>
          </ac:spMkLst>
        </pc:spChg>
        <pc:spChg chg="mod">
          <ac:chgData name="Chris Shore" userId="ecd7d257d9377103" providerId="LiveId" clId="{F2F9F6E5-8556-4D5D-9AB7-41DCB499ABBC}" dt="2025-02-02T17:11:14.071" v="483" actId="1076"/>
          <ac:spMkLst>
            <pc:docMk/>
            <pc:sldMk cId="1931489230" sldId="2423"/>
            <ac:spMk id="7" creationId="{E4CFC5F7-47A8-9BFD-37DB-FCFAEE8D5E52}"/>
          </ac:spMkLst>
        </pc:spChg>
        <pc:spChg chg="mod">
          <ac:chgData name="Chris Shore" userId="ecd7d257d9377103" providerId="LiveId" clId="{F2F9F6E5-8556-4D5D-9AB7-41DCB499ABBC}" dt="2025-02-02T17:11:16.212" v="484" actId="1076"/>
          <ac:spMkLst>
            <pc:docMk/>
            <pc:sldMk cId="1931489230" sldId="2423"/>
            <ac:spMk id="8" creationId="{A4CE9D6E-37F4-36F9-9460-915AD91655B2}"/>
          </ac:spMkLst>
        </pc:spChg>
        <pc:spChg chg="mod">
          <ac:chgData name="Chris Shore" userId="ecd7d257d9377103" providerId="LiveId" clId="{F2F9F6E5-8556-4D5D-9AB7-41DCB499ABBC}" dt="2025-02-02T17:11:09.325" v="482" actId="1076"/>
          <ac:spMkLst>
            <pc:docMk/>
            <pc:sldMk cId="1931489230" sldId="2423"/>
            <ac:spMk id="10" creationId="{720D9421-622A-985A-DDE4-89B011AD2C4C}"/>
          </ac:spMkLst>
        </pc:spChg>
        <pc:spChg chg="add mod">
          <ac:chgData name="Chris Shore" userId="ecd7d257d9377103" providerId="LiveId" clId="{F2F9F6E5-8556-4D5D-9AB7-41DCB499ABBC}" dt="2025-02-02T17:15:58.686" v="520"/>
          <ac:spMkLst>
            <pc:docMk/>
            <pc:sldMk cId="1931489230" sldId="2423"/>
            <ac:spMk id="11" creationId="{D1BEBB58-4BAB-1997-6B90-EE4B54A68F61}"/>
          </ac:spMkLst>
        </pc:spChg>
        <pc:picChg chg="mod">
          <ac:chgData name="Chris Shore" userId="ecd7d257d9377103" providerId="LiveId" clId="{F2F9F6E5-8556-4D5D-9AB7-41DCB499ABBC}" dt="2025-02-02T17:10:59.284" v="480" actId="14100"/>
          <ac:picMkLst>
            <pc:docMk/>
            <pc:sldMk cId="1931489230" sldId="2423"/>
            <ac:picMk id="4" creationId="{3ADB8016-6BDF-AB2B-9200-C2859A90B102}"/>
          </ac:picMkLst>
        </pc:picChg>
      </pc:sldChg>
      <pc:sldChg chg="addSp delSp modSp add mod">
        <pc:chgData name="Chris Shore" userId="ecd7d257d9377103" providerId="LiveId" clId="{F2F9F6E5-8556-4D5D-9AB7-41DCB499ABBC}" dt="2025-02-10T04:28:39.964" v="3408" actId="208"/>
        <pc:sldMkLst>
          <pc:docMk/>
          <pc:sldMk cId="3574594897" sldId="2424"/>
        </pc:sldMkLst>
        <pc:spChg chg="add mod">
          <ac:chgData name="Chris Shore" userId="ecd7d257d9377103" providerId="LiveId" clId="{F2F9F6E5-8556-4D5D-9AB7-41DCB499ABBC}" dt="2025-02-02T17:16:08.130" v="522"/>
          <ac:spMkLst>
            <pc:docMk/>
            <pc:sldMk cId="3574594897" sldId="2424"/>
            <ac:spMk id="4" creationId="{C4EA94E6-B6E4-5D0C-D22C-C577730CDC49}"/>
          </ac:spMkLst>
        </pc:spChg>
        <pc:spChg chg="add mod">
          <ac:chgData name="Chris Shore" userId="ecd7d257d9377103" providerId="LiveId" clId="{F2F9F6E5-8556-4D5D-9AB7-41DCB499ABBC}" dt="2025-02-02T17:16:08.130" v="522"/>
          <ac:spMkLst>
            <pc:docMk/>
            <pc:sldMk cId="3574594897" sldId="2424"/>
            <ac:spMk id="6" creationId="{AD689DEE-3990-D16D-B43C-ADB217DFB1C3}"/>
          </ac:spMkLst>
        </pc:spChg>
        <pc:spChg chg="add mod">
          <ac:chgData name="Chris Shore" userId="ecd7d257d9377103" providerId="LiveId" clId="{F2F9F6E5-8556-4D5D-9AB7-41DCB499ABBC}" dt="2025-02-02T17:16:08.130" v="522"/>
          <ac:spMkLst>
            <pc:docMk/>
            <pc:sldMk cId="3574594897" sldId="2424"/>
            <ac:spMk id="7" creationId="{BE66BBE0-64FF-B1A4-9BBD-FC5B0F6F06D5}"/>
          </ac:spMkLst>
        </pc:spChg>
        <pc:spChg chg="mod">
          <ac:chgData name="Chris Shore" userId="ecd7d257d9377103" providerId="LiveId" clId="{F2F9F6E5-8556-4D5D-9AB7-41DCB499ABBC}" dt="2025-02-02T17:12:21.484" v="505" actId="255"/>
          <ac:spMkLst>
            <pc:docMk/>
            <pc:sldMk cId="3574594897" sldId="2424"/>
            <ac:spMk id="11" creationId="{B8AB1728-F0DF-3BB1-B86A-84D1DBBEF575}"/>
          </ac:spMkLst>
        </pc:spChg>
        <pc:spChg chg="mod">
          <ac:chgData name="Chris Shore" userId="ecd7d257d9377103" providerId="LiveId" clId="{F2F9F6E5-8556-4D5D-9AB7-41DCB499ABBC}" dt="2025-02-02T17:12:30.345" v="507" actId="1076"/>
          <ac:spMkLst>
            <pc:docMk/>
            <pc:sldMk cId="3574594897" sldId="2424"/>
            <ac:spMk id="14" creationId="{0A8CDDA3-42AD-BBF5-DFE9-049A428004AB}"/>
          </ac:spMkLst>
        </pc:spChg>
        <pc:spChg chg="mod">
          <ac:chgData name="Chris Shore" userId="ecd7d257d9377103" providerId="LiveId" clId="{F2F9F6E5-8556-4D5D-9AB7-41DCB499ABBC}" dt="2025-02-02T17:12:07.392" v="502" actId="1076"/>
          <ac:spMkLst>
            <pc:docMk/>
            <pc:sldMk cId="3574594897" sldId="2424"/>
            <ac:spMk id="15" creationId="{F01CAF84-BCB8-DF55-7664-A512E798D906}"/>
          </ac:spMkLst>
        </pc:spChg>
        <pc:spChg chg="mod">
          <ac:chgData name="Chris Shore" userId="ecd7d257d9377103" providerId="LiveId" clId="{F2F9F6E5-8556-4D5D-9AB7-41DCB499ABBC}" dt="2025-02-02T17:12:26.397" v="506" actId="1076"/>
          <ac:spMkLst>
            <pc:docMk/>
            <pc:sldMk cId="3574594897" sldId="2424"/>
            <ac:spMk id="16" creationId="{3E2558F5-1A8D-5E66-0D3A-5C18E60858D6}"/>
          </ac:spMkLst>
        </pc:spChg>
        <pc:spChg chg="mod">
          <ac:chgData name="Chris Shore" userId="ecd7d257d9377103" providerId="LiveId" clId="{F2F9F6E5-8556-4D5D-9AB7-41DCB499ABBC}" dt="2025-02-10T04:28:28.529" v="3404" actId="1076"/>
          <ac:spMkLst>
            <pc:docMk/>
            <pc:sldMk cId="3574594897" sldId="2424"/>
            <ac:spMk id="17" creationId="{984EFC87-EFD9-1983-E5D6-F85A77EC89A0}"/>
          </ac:spMkLst>
        </pc:spChg>
        <pc:picChg chg="mod">
          <ac:chgData name="Chris Shore" userId="ecd7d257d9377103" providerId="LiveId" clId="{F2F9F6E5-8556-4D5D-9AB7-41DCB499ABBC}" dt="2025-02-02T17:12:03.755" v="501" actId="14100"/>
          <ac:picMkLst>
            <pc:docMk/>
            <pc:sldMk cId="3574594897" sldId="2424"/>
            <ac:picMk id="3" creationId="{C1B874E9-DAD9-FEE5-56B7-03CBADE6DFCD}"/>
          </ac:picMkLst>
        </pc:picChg>
        <pc:picChg chg="mod">
          <ac:chgData name="Chris Shore" userId="ecd7d257d9377103" providerId="LiveId" clId="{F2F9F6E5-8556-4D5D-9AB7-41DCB499ABBC}" dt="2025-02-10T04:28:28.529" v="3404" actId="1076"/>
          <ac:picMkLst>
            <pc:docMk/>
            <pc:sldMk cId="3574594897" sldId="2424"/>
            <ac:picMk id="5" creationId="{22477B9B-E35C-5F4C-5AE2-C3A399380FA7}"/>
          </ac:picMkLst>
        </pc:picChg>
        <pc:picChg chg="add mod">
          <ac:chgData name="Chris Shore" userId="ecd7d257d9377103" providerId="LiveId" clId="{F2F9F6E5-8556-4D5D-9AB7-41DCB499ABBC}" dt="2025-02-10T04:28:39.964" v="3408" actId="208"/>
          <ac:picMkLst>
            <pc:docMk/>
            <pc:sldMk cId="3574594897" sldId="2424"/>
            <ac:picMk id="9" creationId="{2E8E002A-0846-BDE0-1FCC-3624035ADC11}"/>
          </ac:picMkLst>
        </pc:picChg>
      </pc:sldChg>
      <pc:sldChg chg="addSp delSp modSp add mod">
        <pc:chgData name="Chris Shore" userId="ecd7d257d9377103" providerId="LiveId" clId="{F2F9F6E5-8556-4D5D-9AB7-41DCB499ABBC}" dt="2025-02-02T17:15:37.201" v="516"/>
        <pc:sldMkLst>
          <pc:docMk/>
          <pc:sldMk cId="0" sldId="2430"/>
        </pc:sldMkLst>
        <pc:spChg chg="add mod">
          <ac:chgData name="Chris Shore" userId="ecd7d257d9377103" providerId="LiveId" clId="{F2F9F6E5-8556-4D5D-9AB7-41DCB499ABBC}" dt="2025-02-02T17:15:37.201" v="516"/>
          <ac:spMkLst>
            <pc:docMk/>
            <pc:sldMk cId="0" sldId="2430"/>
            <ac:spMk id="2" creationId="{C71E4EE2-CAE4-A273-EAFD-88DAF3C3133F}"/>
          </ac:spMkLst>
        </pc:spChg>
        <pc:spChg chg="add mod">
          <ac:chgData name="Chris Shore" userId="ecd7d257d9377103" providerId="LiveId" clId="{F2F9F6E5-8556-4D5D-9AB7-41DCB499ABBC}" dt="2025-02-02T17:15:37.201" v="516"/>
          <ac:spMkLst>
            <pc:docMk/>
            <pc:sldMk cId="0" sldId="2430"/>
            <ac:spMk id="8" creationId="{0AF5AD06-B8E8-900A-E695-BEBD65582090}"/>
          </ac:spMkLst>
        </pc:spChg>
        <pc:spChg chg="add mod">
          <ac:chgData name="Chris Shore" userId="ecd7d257d9377103" providerId="LiveId" clId="{F2F9F6E5-8556-4D5D-9AB7-41DCB499ABBC}" dt="2025-02-02T17:15:37.201" v="516"/>
          <ac:spMkLst>
            <pc:docMk/>
            <pc:sldMk cId="0" sldId="2430"/>
            <ac:spMk id="9" creationId="{60B82999-63AA-EB18-C7A7-C82936756054}"/>
          </ac:spMkLst>
        </pc:spChg>
      </pc:sldChg>
      <pc:sldChg chg="addSp delSp modSp add mod delAnim modAnim">
        <pc:chgData name="Chris Shore" userId="ecd7d257d9377103" providerId="LiveId" clId="{F2F9F6E5-8556-4D5D-9AB7-41DCB499ABBC}" dt="2025-02-10T04:21:51.283" v="3383"/>
        <pc:sldMkLst>
          <pc:docMk/>
          <pc:sldMk cId="0" sldId="2432"/>
        </pc:sldMkLst>
        <pc:spChg chg="add mod">
          <ac:chgData name="Chris Shore" userId="ecd7d257d9377103" providerId="LiveId" clId="{F2F9F6E5-8556-4D5D-9AB7-41DCB499ABBC}" dt="2025-02-02T17:16:12.503" v="523"/>
          <ac:spMkLst>
            <pc:docMk/>
            <pc:sldMk cId="0" sldId="2432"/>
            <ac:spMk id="2" creationId="{4DEDBE8B-96EE-632F-5D04-E5DA9881676B}"/>
          </ac:spMkLst>
        </pc:spChg>
        <pc:spChg chg="add mod">
          <ac:chgData name="Chris Shore" userId="ecd7d257d9377103" providerId="LiveId" clId="{F2F9F6E5-8556-4D5D-9AB7-41DCB499ABBC}" dt="2025-02-02T17:16:12.503" v="523"/>
          <ac:spMkLst>
            <pc:docMk/>
            <pc:sldMk cId="0" sldId="2432"/>
            <ac:spMk id="3" creationId="{BFB1BB1E-FC34-986F-1479-7E1AB5EA795F}"/>
          </ac:spMkLst>
        </pc:spChg>
        <pc:spChg chg="add mod">
          <ac:chgData name="Chris Shore" userId="ecd7d257d9377103" providerId="LiveId" clId="{F2F9F6E5-8556-4D5D-9AB7-41DCB499ABBC}" dt="2025-02-02T17:16:12.503" v="523"/>
          <ac:spMkLst>
            <pc:docMk/>
            <pc:sldMk cId="0" sldId="2432"/>
            <ac:spMk id="4" creationId="{A86F2B64-5284-D20D-C72C-48CB83124ABA}"/>
          </ac:spMkLst>
        </pc:spChg>
        <pc:spChg chg="mod">
          <ac:chgData name="Chris Shore" userId="ecd7d257d9377103" providerId="LiveId" clId="{F2F9F6E5-8556-4D5D-9AB7-41DCB499ABBC}" dt="2025-02-05T04:54:04.902" v="2612" actId="14100"/>
          <ac:spMkLst>
            <pc:docMk/>
            <pc:sldMk cId="0" sldId="2432"/>
            <ac:spMk id="24" creationId="{D47A9E35-A4C5-4896-B832-D8A79F45CA44}"/>
          </ac:spMkLst>
        </pc:spChg>
        <pc:spChg chg="mod">
          <ac:chgData name="Chris Shore" userId="ecd7d257d9377103" providerId="LiveId" clId="{F2F9F6E5-8556-4D5D-9AB7-41DCB499ABBC}" dt="2025-02-05T04:54:48.677" v="2615" actId="14100"/>
          <ac:spMkLst>
            <pc:docMk/>
            <pc:sldMk cId="0" sldId="2432"/>
            <ac:spMk id="24579" creationId="{06F2E386-3127-498B-A629-C1E05B73222B}"/>
          </ac:spMkLst>
        </pc:spChg>
        <pc:picChg chg="add mod">
          <ac:chgData name="Chris Shore" userId="ecd7d257d9377103" providerId="LiveId" clId="{F2F9F6E5-8556-4D5D-9AB7-41DCB499ABBC}" dt="2025-02-05T04:53:36.309" v="2605" actId="14100"/>
          <ac:picMkLst>
            <pc:docMk/>
            <pc:sldMk cId="0" sldId="2432"/>
            <ac:picMk id="5" creationId="{C1BDD6DC-FEF4-49C3-07D4-304A959DC7A5}"/>
          </ac:picMkLst>
        </pc:picChg>
        <pc:picChg chg="mod">
          <ac:chgData name="Chris Shore" userId="ecd7d257d9377103" providerId="LiveId" clId="{F2F9F6E5-8556-4D5D-9AB7-41DCB499ABBC}" dt="2025-02-02T23:16:07.642" v="1027" actId="14100"/>
          <ac:picMkLst>
            <pc:docMk/>
            <pc:sldMk cId="0" sldId="2432"/>
            <ac:picMk id="28" creationId="{D9E75A37-7B3E-467F-BF05-84C6DD9EB1AD}"/>
          </ac:picMkLst>
        </pc:picChg>
        <pc:picChg chg="mod">
          <ac:chgData name="Chris Shore" userId="ecd7d257d9377103" providerId="LiveId" clId="{F2F9F6E5-8556-4D5D-9AB7-41DCB499ABBC}" dt="2025-02-05T04:53:53.567" v="2609" actId="1076"/>
          <ac:picMkLst>
            <pc:docMk/>
            <pc:sldMk cId="0" sldId="2432"/>
            <ac:picMk id="29" creationId="{7F69271D-499A-4F38-9185-D58EC5F124B1}"/>
          </ac:picMkLst>
        </pc:picChg>
        <pc:picChg chg="mod">
          <ac:chgData name="Chris Shore" userId="ecd7d257d9377103" providerId="LiveId" clId="{F2F9F6E5-8556-4D5D-9AB7-41DCB499ABBC}" dt="2025-02-02T23:15:06.260" v="1011" actId="14100"/>
          <ac:picMkLst>
            <pc:docMk/>
            <pc:sldMk cId="0" sldId="2432"/>
            <ac:picMk id="30" creationId="{74776F38-6FEB-4382-88F7-DBA14680D65F}"/>
          </ac:picMkLst>
        </pc:picChg>
        <pc:picChg chg="mod">
          <ac:chgData name="Chris Shore" userId="ecd7d257d9377103" providerId="LiveId" clId="{F2F9F6E5-8556-4D5D-9AB7-41DCB499ABBC}" dt="2025-02-05T04:53:47.771" v="2607" actId="1076"/>
          <ac:picMkLst>
            <pc:docMk/>
            <pc:sldMk cId="0" sldId="2432"/>
            <ac:picMk id="1028" creationId="{FAA4D046-DF5B-56F0-B0F9-3685F3462CE3}"/>
          </ac:picMkLst>
        </pc:picChg>
        <pc:picChg chg="mod">
          <ac:chgData name="Chris Shore" userId="ecd7d257d9377103" providerId="LiveId" clId="{F2F9F6E5-8556-4D5D-9AB7-41DCB499ABBC}" dt="2025-02-05T04:53:55.325" v="2610" actId="1076"/>
          <ac:picMkLst>
            <pc:docMk/>
            <pc:sldMk cId="0" sldId="2432"/>
            <ac:picMk id="24578" creationId="{95286A68-0B54-4361-B8EC-E5190D9AC15B}"/>
          </ac:picMkLst>
        </pc:picChg>
        <pc:picChg chg="mod">
          <ac:chgData name="Chris Shore" userId="ecd7d257d9377103" providerId="LiveId" clId="{F2F9F6E5-8556-4D5D-9AB7-41DCB499ABBC}" dt="2025-02-02T23:14:46.279" v="1009" actId="166"/>
          <ac:picMkLst>
            <pc:docMk/>
            <pc:sldMk cId="0" sldId="2432"/>
            <ac:picMk id="24585" creationId="{F215DFED-D432-4688-9A3D-EBC32B49E0BC}"/>
          </ac:picMkLst>
        </pc:picChg>
        <pc:picChg chg="mod">
          <ac:chgData name="Chris Shore" userId="ecd7d257d9377103" providerId="LiveId" clId="{F2F9F6E5-8556-4D5D-9AB7-41DCB499ABBC}" dt="2025-02-05T04:53:50.095" v="2608" actId="1076"/>
          <ac:picMkLst>
            <pc:docMk/>
            <pc:sldMk cId="0" sldId="2432"/>
            <ac:picMk id="24586" creationId="{D04DBB2D-155F-4823-A2C9-84A2E58EEEE4}"/>
          </ac:picMkLst>
        </pc:picChg>
        <pc:picChg chg="mod">
          <ac:chgData name="Chris Shore" userId="ecd7d257d9377103" providerId="LiveId" clId="{F2F9F6E5-8556-4D5D-9AB7-41DCB499ABBC}" dt="2025-02-02T23:14:41.010" v="1007" actId="1076"/>
          <ac:picMkLst>
            <pc:docMk/>
            <pc:sldMk cId="0" sldId="2432"/>
            <ac:picMk id="24587" creationId="{A8622395-8440-49BE-9300-340085C7CDB9}"/>
          </ac:picMkLst>
        </pc:picChg>
        <pc:picChg chg="mod">
          <ac:chgData name="Chris Shore" userId="ecd7d257d9377103" providerId="LiveId" clId="{F2F9F6E5-8556-4D5D-9AB7-41DCB499ABBC}" dt="2025-02-05T04:53:39.816" v="2606" actId="1076"/>
          <ac:picMkLst>
            <pc:docMk/>
            <pc:sldMk cId="0" sldId="2432"/>
            <ac:picMk id="24588" creationId="{4D309432-E261-4102-8FF9-76EA866353AF}"/>
          </ac:picMkLst>
        </pc:picChg>
        <pc:picChg chg="mod">
          <ac:chgData name="Chris Shore" userId="ecd7d257d9377103" providerId="LiveId" clId="{F2F9F6E5-8556-4D5D-9AB7-41DCB499ABBC}" dt="2025-02-02T23:16:02.716" v="1025" actId="14100"/>
          <ac:picMkLst>
            <pc:docMk/>
            <pc:sldMk cId="0" sldId="2432"/>
            <ac:picMk id="24589" creationId="{C3F196F7-994E-47DF-8DAC-9D4C97B2EFFB}"/>
          </ac:picMkLst>
        </pc:picChg>
        <pc:picChg chg="mod">
          <ac:chgData name="Chris Shore" userId="ecd7d257d9377103" providerId="LiveId" clId="{F2F9F6E5-8556-4D5D-9AB7-41DCB499ABBC}" dt="2025-01-20T17:37:38.062" v="402" actId="1076"/>
          <ac:picMkLst>
            <pc:docMk/>
            <pc:sldMk cId="0" sldId="2432"/>
            <ac:picMk id="24594" creationId="{2038AAFE-A693-4993-A025-EC357838578F}"/>
          </ac:picMkLst>
        </pc:picChg>
      </pc:sldChg>
      <pc:sldChg chg="delSp add del modAnim">
        <pc:chgData name="Chris Shore" userId="ecd7d257d9377103" providerId="LiveId" clId="{F2F9F6E5-8556-4D5D-9AB7-41DCB499ABBC}" dt="2025-02-02T17:18:20.464" v="527" actId="47"/>
        <pc:sldMkLst>
          <pc:docMk/>
          <pc:sldMk cId="994564430" sldId="2433"/>
        </pc:sldMkLst>
      </pc:sldChg>
      <pc:sldChg chg="delSp modSp add del ord modAnim">
        <pc:chgData name="Chris Shore" userId="ecd7d257d9377103" providerId="LiveId" clId="{F2F9F6E5-8556-4D5D-9AB7-41DCB499ABBC}" dt="2025-02-02T17:19:44.169" v="540" actId="47"/>
        <pc:sldMkLst>
          <pc:docMk/>
          <pc:sldMk cId="1344349642" sldId="2434"/>
        </pc:sldMkLst>
      </pc:sldChg>
      <pc:sldChg chg="add del">
        <pc:chgData name="Chris Shore" userId="ecd7d257d9377103" providerId="LiveId" clId="{F2F9F6E5-8556-4D5D-9AB7-41DCB499ABBC}" dt="2025-01-20T17:41:00.616" v="460"/>
        <pc:sldMkLst>
          <pc:docMk/>
          <pc:sldMk cId="2741913598" sldId="2434"/>
        </pc:sldMkLst>
      </pc:sldChg>
      <pc:sldChg chg="addSp modSp add modAnim">
        <pc:chgData name="Chris Shore" userId="ecd7d257d9377103" providerId="LiveId" clId="{F2F9F6E5-8556-4D5D-9AB7-41DCB499ABBC}" dt="2025-02-10T05:03:50.429" v="3561"/>
        <pc:sldMkLst>
          <pc:docMk/>
          <pc:sldMk cId="1503663323" sldId="2435"/>
        </pc:sldMkLst>
        <pc:picChg chg="add mod">
          <ac:chgData name="Chris Shore" userId="ecd7d257d9377103" providerId="LiveId" clId="{F2F9F6E5-8556-4D5D-9AB7-41DCB499ABBC}" dt="2025-02-02T17:18:49.688" v="535" actId="1076"/>
          <ac:picMkLst>
            <pc:docMk/>
            <pc:sldMk cId="1503663323" sldId="2435"/>
            <ac:picMk id="14" creationId="{028D6AA1-9E77-FC28-13CC-882B78B94FC2}"/>
          </ac:picMkLst>
        </pc:picChg>
        <pc:picChg chg="add mod">
          <ac:chgData name="Chris Shore" userId="ecd7d257d9377103" providerId="LiveId" clId="{F2F9F6E5-8556-4D5D-9AB7-41DCB499ABBC}" dt="2025-02-02T17:18:51.311" v="536" actId="1076"/>
          <ac:picMkLst>
            <pc:docMk/>
            <pc:sldMk cId="1503663323" sldId="2435"/>
            <ac:picMk id="15" creationId="{3319DAE4-E811-817D-535C-7608A2B73D31}"/>
          </ac:picMkLst>
        </pc:picChg>
        <pc:picChg chg="add mod">
          <ac:chgData name="Chris Shore" userId="ecd7d257d9377103" providerId="LiveId" clId="{F2F9F6E5-8556-4D5D-9AB7-41DCB499ABBC}" dt="2025-02-02T17:18:45.443" v="534" actId="1076"/>
          <ac:picMkLst>
            <pc:docMk/>
            <pc:sldMk cId="1503663323" sldId="2435"/>
            <ac:picMk id="16" creationId="{F33E4A8F-DD47-6DB0-35A6-8356CB7FF8C0}"/>
          </ac:picMkLst>
        </pc:picChg>
      </pc:sldChg>
      <pc:sldChg chg="addSp delSp modSp add mod modAnim">
        <pc:chgData name="Chris Shore" userId="ecd7d257d9377103" providerId="LiveId" clId="{F2F9F6E5-8556-4D5D-9AB7-41DCB499ABBC}" dt="2025-02-05T01:14:38.818" v="1639" actId="1036"/>
        <pc:sldMkLst>
          <pc:docMk/>
          <pc:sldMk cId="2037643094" sldId="2436"/>
        </pc:sldMkLst>
        <pc:spChg chg="mod">
          <ac:chgData name="Chris Shore" userId="ecd7d257d9377103" providerId="LiveId" clId="{F2F9F6E5-8556-4D5D-9AB7-41DCB499ABBC}" dt="2025-02-05T01:14:02.254" v="1623"/>
          <ac:spMkLst>
            <pc:docMk/>
            <pc:sldMk cId="2037643094" sldId="2436"/>
            <ac:spMk id="4" creationId="{411C729E-B4F4-2F3A-FBA5-8AFCF1F6929F}"/>
          </ac:spMkLst>
        </pc:spChg>
        <pc:spChg chg="mod">
          <ac:chgData name="Chris Shore" userId="ecd7d257d9377103" providerId="LiveId" clId="{F2F9F6E5-8556-4D5D-9AB7-41DCB499ABBC}" dt="2025-02-05T01:14:02.254" v="1623"/>
          <ac:spMkLst>
            <pc:docMk/>
            <pc:sldMk cId="2037643094" sldId="2436"/>
            <ac:spMk id="5" creationId="{5E3AC194-29F8-6109-29CF-C980AA5AB83C}"/>
          </ac:spMkLst>
        </pc:spChg>
        <pc:spChg chg="mod">
          <ac:chgData name="Chris Shore" userId="ecd7d257d9377103" providerId="LiveId" clId="{F2F9F6E5-8556-4D5D-9AB7-41DCB499ABBC}" dt="2025-02-05T01:14:02.254" v="1623"/>
          <ac:spMkLst>
            <pc:docMk/>
            <pc:sldMk cId="2037643094" sldId="2436"/>
            <ac:spMk id="6" creationId="{A4C46524-D3CE-478F-76E4-B0637997CBDE}"/>
          </ac:spMkLst>
        </pc:spChg>
        <pc:spChg chg="add mod">
          <ac:chgData name="Chris Shore" userId="ecd7d257d9377103" providerId="LiveId" clId="{F2F9F6E5-8556-4D5D-9AB7-41DCB499ABBC}" dt="2025-02-05T01:14:02.254" v="1623"/>
          <ac:spMkLst>
            <pc:docMk/>
            <pc:sldMk cId="2037643094" sldId="2436"/>
            <ac:spMk id="7" creationId="{53254718-0D54-2E93-F92A-C19C796D8D8A}"/>
          </ac:spMkLst>
        </pc:spChg>
        <pc:spChg chg="add mod">
          <ac:chgData name="Chris Shore" userId="ecd7d257d9377103" providerId="LiveId" clId="{F2F9F6E5-8556-4D5D-9AB7-41DCB499ABBC}" dt="2025-02-05T01:14:02.254" v="1623"/>
          <ac:spMkLst>
            <pc:docMk/>
            <pc:sldMk cId="2037643094" sldId="2436"/>
            <ac:spMk id="8" creationId="{DC4E8883-1DD0-11F1-1C78-313AE1996DC5}"/>
          </ac:spMkLst>
        </pc:spChg>
        <pc:spChg chg="add mod">
          <ac:chgData name="Chris Shore" userId="ecd7d257d9377103" providerId="LiveId" clId="{F2F9F6E5-8556-4D5D-9AB7-41DCB499ABBC}" dt="2025-02-05T01:14:02.254" v="1623"/>
          <ac:spMkLst>
            <pc:docMk/>
            <pc:sldMk cId="2037643094" sldId="2436"/>
            <ac:spMk id="9" creationId="{E6426944-EE6A-059C-9D86-0883ECCCEE65}"/>
          </ac:spMkLst>
        </pc:spChg>
        <pc:spChg chg="mod">
          <ac:chgData name="Chris Shore" userId="ecd7d257d9377103" providerId="LiveId" clId="{F2F9F6E5-8556-4D5D-9AB7-41DCB499ABBC}" dt="2025-02-05T01:14:30.712" v="1633" actId="20577"/>
          <ac:spMkLst>
            <pc:docMk/>
            <pc:sldMk cId="2037643094" sldId="2436"/>
            <ac:spMk id="10" creationId="{B2D2FE41-16F0-7CA5-F0D6-6DD381D518C6}"/>
          </ac:spMkLst>
        </pc:spChg>
        <pc:spChg chg="add mod">
          <ac:chgData name="Chris Shore" userId="ecd7d257d9377103" providerId="LiveId" clId="{F2F9F6E5-8556-4D5D-9AB7-41DCB499ABBC}" dt="2025-02-05T01:14:02.254" v="1623"/>
          <ac:spMkLst>
            <pc:docMk/>
            <pc:sldMk cId="2037643094" sldId="2436"/>
            <ac:spMk id="12" creationId="{089D336F-032D-400C-F5DB-3B44015DDD11}"/>
          </ac:spMkLst>
        </pc:spChg>
        <pc:grpChg chg="add mod">
          <ac:chgData name="Chris Shore" userId="ecd7d257d9377103" providerId="LiveId" clId="{F2F9F6E5-8556-4D5D-9AB7-41DCB499ABBC}" dt="2025-02-05T01:14:02.254" v="1623"/>
          <ac:grpSpMkLst>
            <pc:docMk/>
            <pc:sldMk cId="2037643094" sldId="2436"/>
            <ac:grpSpMk id="3" creationId="{B1077D0E-04BF-7ECB-66E6-F171F7AC21FF}"/>
          </ac:grpSpMkLst>
        </pc:grpChg>
        <pc:picChg chg="add mod">
          <ac:chgData name="Chris Shore" userId="ecd7d257d9377103" providerId="LiveId" clId="{F2F9F6E5-8556-4D5D-9AB7-41DCB499ABBC}" dt="2025-02-05T01:14:38.818" v="1639" actId="1036"/>
          <ac:picMkLst>
            <pc:docMk/>
            <pc:sldMk cId="2037643094" sldId="2436"/>
            <ac:picMk id="14" creationId="{A8DBDCEC-3B63-3740-D07F-784CE310F7BC}"/>
          </ac:picMkLst>
        </pc:picChg>
        <pc:picChg chg="add mod">
          <ac:chgData name="Chris Shore" userId="ecd7d257d9377103" providerId="LiveId" clId="{F2F9F6E5-8556-4D5D-9AB7-41DCB499ABBC}" dt="2025-02-05T01:14:02.254" v="1623"/>
          <ac:picMkLst>
            <pc:docMk/>
            <pc:sldMk cId="2037643094" sldId="2436"/>
            <ac:picMk id="15" creationId="{67A2B4D5-0662-F932-5D7B-E015F085227D}"/>
          </ac:picMkLst>
        </pc:picChg>
      </pc:sldChg>
      <pc:sldChg chg="addSp delSp modSp add del mod ord modAnim">
        <pc:chgData name="Chris Shore" userId="ecd7d257d9377103" providerId="LiveId" clId="{F2F9F6E5-8556-4D5D-9AB7-41DCB499ABBC}" dt="2025-02-05T01:30:43.218" v="1729" actId="2696"/>
        <pc:sldMkLst>
          <pc:docMk/>
          <pc:sldMk cId="1021244733" sldId="2437"/>
        </pc:sldMkLst>
      </pc:sldChg>
      <pc:sldChg chg="modSp add mod">
        <pc:chgData name="Chris Shore" userId="ecd7d257d9377103" providerId="LiveId" clId="{F2F9F6E5-8556-4D5D-9AB7-41DCB499ABBC}" dt="2025-02-07T16:07:22.387" v="3357" actId="1076"/>
        <pc:sldMkLst>
          <pc:docMk/>
          <pc:sldMk cId="2098298964" sldId="2437"/>
        </pc:sldMkLst>
        <pc:picChg chg="mod">
          <ac:chgData name="Chris Shore" userId="ecd7d257d9377103" providerId="LiveId" clId="{F2F9F6E5-8556-4D5D-9AB7-41DCB499ABBC}" dt="2025-02-07T16:07:22.387" v="3357" actId="1076"/>
          <ac:picMkLst>
            <pc:docMk/>
            <pc:sldMk cId="2098298964" sldId="2437"/>
            <ac:picMk id="4" creationId="{EAFBABAF-FA8A-93BE-8FD4-8B0469A885C5}"/>
          </ac:picMkLst>
        </pc:picChg>
      </pc:sldChg>
      <pc:sldChg chg="addSp delSp modSp add del mod modAnim">
        <pc:chgData name="Chris Shore" userId="ecd7d257d9377103" providerId="LiveId" clId="{F2F9F6E5-8556-4D5D-9AB7-41DCB499ABBC}" dt="2025-02-05T02:16:43.184" v="1747" actId="2696"/>
        <pc:sldMkLst>
          <pc:docMk/>
          <pc:sldMk cId="1246252750" sldId="2438"/>
        </pc:sldMkLst>
      </pc:sldChg>
      <pc:sldChg chg="modSp add mod">
        <pc:chgData name="Chris Shore" userId="ecd7d257d9377103" providerId="LiveId" clId="{F2F9F6E5-8556-4D5D-9AB7-41DCB499ABBC}" dt="2025-02-07T15:08:42.103" v="2970" actId="20577"/>
        <pc:sldMkLst>
          <pc:docMk/>
          <pc:sldMk cId="1466712532" sldId="2438"/>
        </pc:sldMkLst>
        <pc:spChg chg="mod">
          <ac:chgData name="Chris Shore" userId="ecd7d257d9377103" providerId="LiveId" clId="{F2F9F6E5-8556-4D5D-9AB7-41DCB499ABBC}" dt="2025-02-07T15:08:42.103" v="2970" actId="20577"/>
          <ac:spMkLst>
            <pc:docMk/>
            <pc:sldMk cId="1466712532" sldId="2438"/>
            <ac:spMk id="10" creationId="{D07BF02C-98A6-F84F-41B1-22E0DD4E7D3B}"/>
          </ac:spMkLst>
        </pc:spChg>
      </pc:sldChg>
      <pc:sldChg chg="addSp delSp modSp add del mod modAnim">
        <pc:chgData name="Chris Shore" userId="ecd7d257d9377103" providerId="LiveId" clId="{F2F9F6E5-8556-4D5D-9AB7-41DCB499ABBC}" dt="2025-02-10T04:43:56.205" v="3545" actId="1076"/>
        <pc:sldMkLst>
          <pc:docMk/>
          <pc:sldMk cId="902759272" sldId="2439"/>
        </pc:sldMkLst>
        <pc:spChg chg="add mod">
          <ac:chgData name="Chris Shore" userId="ecd7d257d9377103" providerId="LiveId" clId="{F2F9F6E5-8556-4D5D-9AB7-41DCB499ABBC}" dt="2025-02-10T04:43:56.205" v="3545" actId="1076"/>
          <ac:spMkLst>
            <pc:docMk/>
            <pc:sldMk cId="902759272" sldId="2439"/>
            <ac:spMk id="7" creationId="{859E3C4F-9804-BA4F-82C6-9606E65EC66D}"/>
          </ac:spMkLst>
        </pc:spChg>
        <pc:spChg chg="add del mod">
          <ac:chgData name="Chris Shore" userId="ecd7d257d9377103" providerId="LiveId" clId="{F2F9F6E5-8556-4D5D-9AB7-41DCB499ABBC}" dt="2025-02-10T04:43:07.780" v="3525" actId="478"/>
          <ac:spMkLst>
            <pc:docMk/>
            <pc:sldMk cId="902759272" sldId="2439"/>
            <ac:spMk id="8" creationId="{E188A06D-8BBB-3893-A8DD-B20FE95FCD3C}"/>
          </ac:spMkLst>
        </pc:spChg>
        <pc:spChg chg="add del mod">
          <ac:chgData name="Chris Shore" userId="ecd7d257d9377103" providerId="LiveId" clId="{F2F9F6E5-8556-4D5D-9AB7-41DCB499ABBC}" dt="2025-02-10T04:43:12.170" v="3527" actId="478"/>
          <ac:spMkLst>
            <pc:docMk/>
            <pc:sldMk cId="902759272" sldId="2439"/>
            <ac:spMk id="9" creationId="{AFEF7E54-BB7E-2879-5D87-4B28001AFD88}"/>
          </ac:spMkLst>
        </pc:spChg>
        <pc:spChg chg="mod">
          <ac:chgData name="Chris Shore" userId="ecd7d257d9377103" providerId="LiveId" clId="{F2F9F6E5-8556-4D5D-9AB7-41DCB499ABBC}" dt="2025-02-10T04:42:34.961" v="3514" actId="20577"/>
          <ac:spMkLst>
            <pc:docMk/>
            <pc:sldMk cId="902759272" sldId="2439"/>
            <ac:spMk id="10" creationId="{117CB4F2-1B22-962F-0079-DAAC65EE18A2}"/>
          </ac:spMkLst>
        </pc:spChg>
        <pc:spChg chg="add del mod">
          <ac:chgData name="Chris Shore" userId="ecd7d257d9377103" providerId="LiveId" clId="{F2F9F6E5-8556-4D5D-9AB7-41DCB499ABBC}" dt="2025-02-10T04:43:18.757" v="3531" actId="478"/>
          <ac:spMkLst>
            <pc:docMk/>
            <pc:sldMk cId="902759272" sldId="2439"/>
            <ac:spMk id="12" creationId="{FCCCDE1D-EC95-C182-6D0A-A56E65BE8CA1}"/>
          </ac:spMkLst>
        </pc:spChg>
        <pc:spChg chg="add del mod">
          <ac:chgData name="Chris Shore" userId="ecd7d257d9377103" providerId="LiveId" clId="{F2F9F6E5-8556-4D5D-9AB7-41DCB499ABBC}" dt="2025-02-10T04:43:32.864" v="3536" actId="478"/>
          <ac:spMkLst>
            <pc:docMk/>
            <pc:sldMk cId="902759272" sldId="2439"/>
            <ac:spMk id="14" creationId="{FA67AD86-E8C2-75A1-8C57-52799EDDCF71}"/>
          </ac:spMkLst>
        </pc:spChg>
        <pc:picChg chg="add del mod">
          <ac:chgData name="Chris Shore" userId="ecd7d257d9377103" providerId="LiveId" clId="{F2F9F6E5-8556-4D5D-9AB7-41DCB499ABBC}" dt="2025-02-10T04:41:19.064" v="3505" actId="478"/>
          <ac:picMkLst>
            <pc:docMk/>
            <pc:sldMk cId="902759272" sldId="2439"/>
            <ac:picMk id="3" creationId="{F0C1E7AC-6D63-3BB5-3696-F22604C2E38D}"/>
          </ac:picMkLst>
        </pc:picChg>
        <pc:picChg chg="add del mod">
          <ac:chgData name="Chris Shore" userId="ecd7d257d9377103" providerId="LiveId" clId="{F2F9F6E5-8556-4D5D-9AB7-41DCB499ABBC}" dt="2025-02-10T04:42:37.608" v="3516" actId="478"/>
          <ac:picMkLst>
            <pc:docMk/>
            <pc:sldMk cId="902759272" sldId="2439"/>
            <ac:picMk id="4" creationId="{F66AF12B-18C7-53FD-A2D0-1E9478104400}"/>
          </ac:picMkLst>
        </pc:picChg>
        <pc:picChg chg="add mod">
          <ac:chgData name="Chris Shore" userId="ecd7d257d9377103" providerId="LiveId" clId="{F2F9F6E5-8556-4D5D-9AB7-41DCB499ABBC}" dt="2025-02-10T04:42:53.862" v="3519" actId="1076"/>
          <ac:picMkLst>
            <pc:docMk/>
            <pc:sldMk cId="902759272" sldId="2439"/>
            <ac:picMk id="5" creationId="{7C0852C1-02EA-3919-1AC5-4828F22AB1DD}"/>
          </ac:picMkLst>
        </pc:picChg>
        <pc:picChg chg="add del mod">
          <ac:chgData name="Chris Shore" userId="ecd7d257d9377103" providerId="LiveId" clId="{F2F9F6E5-8556-4D5D-9AB7-41DCB499ABBC}" dt="2025-02-10T04:42:36.374" v="3515" actId="478"/>
          <ac:picMkLst>
            <pc:docMk/>
            <pc:sldMk cId="902759272" sldId="2439"/>
            <ac:picMk id="6" creationId="{6DF19518-62A6-8612-B322-31315350BE03}"/>
          </ac:picMkLst>
        </pc:picChg>
      </pc:sldChg>
      <pc:sldChg chg="addSp delSp modSp add mod delAnim modAnim">
        <pc:chgData name="Chris Shore" userId="ecd7d257d9377103" providerId="LiveId" clId="{F2F9F6E5-8556-4D5D-9AB7-41DCB499ABBC}" dt="2025-02-10T04:47:19.242" v="3548"/>
        <pc:sldMkLst>
          <pc:docMk/>
          <pc:sldMk cId="3526071507" sldId="2440"/>
        </pc:sldMkLst>
        <pc:spChg chg="mod">
          <ac:chgData name="Chris Shore" userId="ecd7d257d9377103" providerId="LiveId" clId="{F2F9F6E5-8556-4D5D-9AB7-41DCB499ABBC}" dt="2025-02-07T15:45:39.304" v="3131" actId="20577"/>
          <ac:spMkLst>
            <pc:docMk/>
            <pc:sldMk cId="3526071507" sldId="2440"/>
            <ac:spMk id="10" creationId="{CD23A631-D5B1-FD40-BF6D-0B411B66801D}"/>
          </ac:spMkLst>
        </pc:spChg>
        <pc:picChg chg="add mod">
          <ac:chgData name="Chris Shore" userId="ecd7d257d9377103" providerId="LiveId" clId="{F2F9F6E5-8556-4D5D-9AB7-41DCB499ABBC}" dt="2025-02-05T01:50:34.646" v="1738"/>
          <ac:picMkLst>
            <pc:docMk/>
            <pc:sldMk cId="3526071507" sldId="2440"/>
            <ac:picMk id="5" creationId="{12A1C489-3A7C-7C73-9070-95253CF8875F}"/>
          </ac:picMkLst>
        </pc:picChg>
        <pc:picChg chg="add mod">
          <ac:chgData name="Chris Shore" userId="ecd7d257d9377103" providerId="LiveId" clId="{F2F9F6E5-8556-4D5D-9AB7-41DCB499ABBC}" dt="2025-02-07T15:15:57.826" v="2998" actId="14100"/>
          <ac:picMkLst>
            <pc:docMk/>
            <pc:sldMk cId="3526071507" sldId="2440"/>
            <ac:picMk id="9" creationId="{E129D80B-776A-F924-120C-BF738DBFD868}"/>
          </ac:picMkLst>
        </pc:picChg>
        <pc:picChg chg="add mod">
          <ac:chgData name="Chris Shore" userId="ecd7d257d9377103" providerId="LiveId" clId="{F2F9F6E5-8556-4D5D-9AB7-41DCB499ABBC}" dt="2025-02-05T05:08:17.863" v="2662" actId="14100"/>
          <ac:picMkLst>
            <pc:docMk/>
            <pc:sldMk cId="3526071507" sldId="2440"/>
            <ac:picMk id="14" creationId="{82F07310-3AEC-6DF9-6C11-C8F72E2060EF}"/>
          </ac:picMkLst>
        </pc:picChg>
        <pc:cxnChg chg="add mod">
          <ac:chgData name="Chris Shore" userId="ecd7d257d9377103" providerId="LiveId" clId="{F2F9F6E5-8556-4D5D-9AB7-41DCB499ABBC}" dt="2025-02-05T01:50:34.646" v="1738"/>
          <ac:cxnSpMkLst>
            <pc:docMk/>
            <pc:sldMk cId="3526071507" sldId="2440"/>
            <ac:cxnSpMk id="6" creationId="{387F0B53-47A4-9AD7-3A39-9326994D1048}"/>
          </ac:cxnSpMkLst>
        </pc:cxnChg>
      </pc:sldChg>
      <pc:sldChg chg="addSp delSp modSp add mod">
        <pc:chgData name="Chris Shore" userId="ecd7d257d9377103" providerId="LiveId" clId="{F2F9F6E5-8556-4D5D-9AB7-41DCB499ABBC}" dt="2025-02-07T15:56:41.471" v="3224" actId="1076"/>
        <pc:sldMkLst>
          <pc:docMk/>
          <pc:sldMk cId="3595723551" sldId="2441"/>
        </pc:sldMkLst>
        <pc:spChg chg="mod">
          <ac:chgData name="Chris Shore" userId="ecd7d257d9377103" providerId="LiveId" clId="{F2F9F6E5-8556-4D5D-9AB7-41DCB499ABBC}" dt="2025-02-02T17:34:51.748" v="734" actId="20577"/>
          <ac:spMkLst>
            <pc:docMk/>
            <pc:sldMk cId="3595723551" sldId="2441"/>
            <ac:spMk id="10" creationId="{91FB86E9-516B-9CD1-1CD2-2D86EE8C838F}"/>
          </ac:spMkLst>
        </pc:spChg>
        <pc:picChg chg="add mod">
          <ac:chgData name="Chris Shore" userId="ecd7d257d9377103" providerId="LiveId" clId="{F2F9F6E5-8556-4D5D-9AB7-41DCB499ABBC}" dt="2025-02-07T15:02:36.980" v="2966" actId="1076"/>
          <ac:picMkLst>
            <pc:docMk/>
            <pc:sldMk cId="3595723551" sldId="2441"/>
            <ac:picMk id="5" creationId="{585CB50A-3D4F-F19D-01ED-0340C46CF3BB}"/>
          </ac:picMkLst>
        </pc:picChg>
        <pc:picChg chg="add mod">
          <ac:chgData name="Chris Shore" userId="ecd7d257d9377103" providerId="LiveId" clId="{F2F9F6E5-8556-4D5D-9AB7-41DCB499ABBC}" dt="2025-02-07T15:10:05.730" v="2985" actId="1076"/>
          <ac:picMkLst>
            <pc:docMk/>
            <pc:sldMk cId="3595723551" sldId="2441"/>
            <ac:picMk id="6" creationId="{3269B9D5-C723-7A60-FF93-8869A5A6EE65}"/>
          </ac:picMkLst>
        </pc:picChg>
        <pc:picChg chg="add mod">
          <ac:chgData name="Chris Shore" userId="ecd7d257d9377103" providerId="LiveId" clId="{F2F9F6E5-8556-4D5D-9AB7-41DCB499ABBC}" dt="2025-02-07T15:10:09.524" v="2986" actId="14100"/>
          <ac:picMkLst>
            <pc:docMk/>
            <pc:sldMk cId="3595723551" sldId="2441"/>
            <ac:picMk id="7" creationId="{298F98CF-82B0-98B7-9CBB-1C3F7024B786}"/>
          </ac:picMkLst>
        </pc:picChg>
        <pc:picChg chg="add mod">
          <ac:chgData name="Chris Shore" userId="ecd7d257d9377103" providerId="LiveId" clId="{F2F9F6E5-8556-4D5D-9AB7-41DCB499ABBC}" dt="2025-02-07T15:10:11.051" v="2987" actId="1076"/>
          <ac:picMkLst>
            <pc:docMk/>
            <pc:sldMk cId="3595723551" sldId="2441"/>
            <ac:picMk id="8" creationId="{F2EF66BB-CAAE-2143-CFE8-0BB64276C08B}"/>
          </ac:picMkLst>
        </pc:picChg>
        <pc:picChg chg="add mod">
          <ac:chgData name="Chris Shore" userId="ecd7d257d9377103" providerId="LiveId" clId="{F2F9F6E5-8556-4D5D-9AB7-41DCB499ABBC}" dt="2025-02-07T15:56:41.471" v="3224" actId="1076"/>
          <ac:picMkLst>
            <pc:docMk/>
            <pc:sldMk cId="3595723551" sldId="2441"/>
            <ac:picMk id="12" creationId="{22EF37FD-1BB0-A5A5-EDD7-ADC54A7FDD9E}"/>
          </ac:picMkLst>
        </pc:picChg>
      </pc:sldChg>
      <pc:sldChg chg="addSp modSp add mod modAnim">
        <pc:chgData name="Chris Shore" userId="ecd7d257d9377103" providerId="LiveId" clId="{F2F9F6E5-8556-4D5D-9AB7-41DCB499ABBC}" dt="2025-02-07T16:11:11.788" v="3367" actId="1076"/>
        <pc:sldMkLst>
          <pc:docMk/>
          <pc:sldMk cId="1241738859" sldId="2442"/>
        </pc:sldMkLst>
        <pc:spChg chg="mod">
          <ac:chgData name="Chris Shore" userId="ecd7d257d9377103" providerId="LiveId" clId="{F2F9F6E5-8556-4D5D-9AB7-41DCB499ABBC}" dt="2025-02-07T14:50:13.524" v="2912" actId="20577"/>
          <ac:spMkLst>
            <pc:docMk/>
            <pc:sldMk cId="1241738859" sldId="2442"/>
            <ac:spMk id="10" creationId="{BF36B2B5-F666-24E2-6BDD-0E70DBE845A4}"/>
          </ac:spMkLst>
        </pc:spChg>
        <pc:picChg chg="add mod">
          <ac:chgData name="Chris Shore" userId="ecd7d257d9377103" providerId="LiveId" clId="{F2F9F6E5-8556-4D5D-9AB7-41DCB499ABBC}" dt="2025-02-07T15:39:18.588" v="3077" actId="1076"/>
          <ac:picMkLst>
            <pc:docMk/>
            <pc:sldMk cId="1241738859" sldId="2442"/>
            <ac:picMk id="4" creationId="{557488F2-6274-0C5F-7B57-64088F8B03CC}"/>
          </ac:picMkLst>
        </pc:picChg>
        <pc:picChg chg="add mod">
          <ac:chgData name="Chris Shore" userId="ecd7d257d9377103" providerId="LiveId" clId="{F2F9F6E5-8556-4D5D-9AB7-41DCB499ABBC}" dt="2025-02-07T16:11:11.788" v="3367" actId="1076"/>
          <ac:picMkLst>
            <pc:docMk/>
            <pc:sldMk cId="1241738859" sldId="2442"/>
            <ac:picMk id="8" creationId="{8C3EF389-9A9F-D16D-9F62-BBFE512D0C47}"/>
          </ac:picMkLst>
        </pc:picChg>
        <pc:picChg chg="add mod">
          <ac:chgData name="Chris Shore" userId="ecd7d257d9377103" providerId="LiveId" clId="{F2F9F6E5-8556-4D5D-9AB7-41DCB499ABBC}" dt="2025-02-07T15:39:14.963" v="3076" actId="1076"/>
          <ac:picMkLst>
            <pc:docMk/>
            <pc:sldMk cId="1241738859" sldId="2442"/>
            <ac:picMk id="15" creationId="{C2596CC3-C28E-BD64-3591-2A1343884E09}"/>
          </ac:picMkLst>
        </pc:picChg>
      </pc:sldChg>
      <pc:sldChg chg="addSp delSp modSp add mod delAnim modAnim">
        <pc:chgData name="Chris Shore" userId="ecd7d257d9377103" providerId="LiveId" clId="{F2F9F6E5-8556-4D5D-9AB7-41DCB499ABBC}" dt="2025-02-10T04:24:47.418" v="3401" actId="1076"/>
        <pc:sldMkLst>
          <pc:docMk/>
          <pc:sldMk cId="2355030566" sldId="2443"/>
        </pc:sldMkLst>
        <pc:spChg chg="add mod">
          <ac:chgData name="Chris Shore" userId="ecd7d257d9377103" providerId="LiveId" clId="{F2F9F6E5-8556-4D5D-9AB7-41DCB499ABBC}" dt="2025-02-05T05:04:05.427" v="2645" actId="1076"/>
          <ac:spMkLst>
            <pc:docMk/>
            <pc:sldMk cId="2355030566" sldId="2443"/>
            <ac:spMk id="4" creationId="{FABE778F-B90D-25F4-AD70-2E5A11630322}"/>
          </ac:spMkLst>
        </pc:spChg>
        <pc:spChg chg="add mod">
          <ac:chgData name="Chris Shore" userId="ecd7d257d9377103" providerId="LiveId" clId="{F2F9F6E5-8556-4D5D-9AB7-41DCB499ABBC}" dt="2025-02-05T05:05:11.736" v="2651" actId="14100"/>
          <ac:spMkLst>
            <pc:docMk/>
            <pc:sldMk cId="2355030566" sldId="2443"/>
            <ac:spMk id="5" creationId="{B7097F6F-A544-7F0B-0CC2-33DD32C47DB4}"/>
          </ac:spMkLst>
        </pc:spChg>
        <pc:spChg chg="add mod">
          <ac:chgData name="Chris Shore" userId="ecd7d257d9377103" providerId="LiveId" clId="{F2F9F6E5-8556-4D5D-9AB7-41DCB499ABBC}" dt="2025-02-05T05:03:50.272" v="2642" actId="1076"/>
          <ac:spMkLst>
            <pc:docMk/>
            <pc:sldMk cId="2355030566" sldId="2443"/>
            <ac:spMk id="6" creationId="{432FE247-7547-A4C0-F45F-2D5AC9DE0679}"/>
          </ac:spMkLst>
        </pc:spChg>
        <pc:spChg chg="add mod">
          <ac:chgData name="Chris Shore" userId="ecd7d257d9377103" providerId="LiveId" clId="{F2F9F6E5-8556-4D5D-9AB7-41DCB499ABBC}" dt="2025-02-05T05:05:16.939" v="2652" actId="1076"/>
          <ac:spMkLst>
            <pc:docMk/>
            <pc:sldMk cId="2355030566" sldId="2443"/>
            <ac:spMk id="7" creationId="{8C3EE623-D935-53C2-C680-F08CEDE5BFE2}"/>
          </ac:spMkLst>
        </pc:spChg>
        <pc:spChg chg="add mod">
          <ac:chgData name="Chris Shore" userId="ecd7d257d9377103" providerId="LiveId" clId="{F2F9F6E5-8556-4D5D-9AB7-41DCB499ABBC}" dt="2025-02-05T05:05:23.826" v="2653" actId="1076"/>
          <ac:spMkLst>
            <pc:docMk/>
            <pc:sldMk cId="2355030566" sldId="2443"/>
            <ac:spMk id="8" creationId="{335BA347-3804-C015-2A0D-6A5B956637F3}"/>
          </ac:spMkLst>
        </pc:spChg>
        <pc:spChg chg="add mod">
          <ac:chgData name="Chris Shore" userId="ecd7d257d9377103" providerId="LiveId" clId="{F2F9F6E5-8556-4D5D-9AB7-41DCB499ABBC}" dt="2025-02-05T05:05:29.431" v="2654" actId="1076"/>
          <ac:spMkLst>
            <pc:docMk/>
            <pc:sldMk cId="2355030566" sldId="2443"/>
            <ac:spMk id="9" creationId="{052CAA61-5770-1484-9577-E491CC61BBFA}"/>
          </ac:spMkLst>
        </pc:spChg>
        <pc:spChg chg="mod">
          <ac:chgData name="Chris Shore" userId="ecd7d257d9377103" providerId="LiveId" clId="{F2F9F6E5-8556-4D5D-9AB7-41DCB499ABBC}" dt="2025-02-02T17:38:07.460" v="781" actId="20577"/>
          <ac:spMkLst>
            <pc:docMk/>
            <pc:sldMk cId="2355030566" sldId="2443"/>
            <ac:spMk id="10" creationId="{BFBE97DB-D094-DFD6-5E0C-EE8296CEE832}"/>
          </ac:spMkLst>
        </pc:spChg>
        <pc:spChg chg="mod">
          <ac:chgData name="Chris Shore" userId="ecd7d257d9377103" providerId="LiveId" clId="{F2F9F6E5-8556-4D5D-9AB7-41DCB499ABBC}" dt="2025-02-05T05:05:45.193" v="2655" actId="255"/>
          <ac:spMkLst>
            <pc:docMk/>
            <pc:sldMk cId="2355030566" sldId="2443"/>
            <ac:spMk id="15" creationId="{B6B4EEDC-5539-CFEC-3B88-F4427FBE329A}"/>
          </ac:spMkLst>
        </pc:spChg>
        <pc:spChg chg="mod">
          <ac:chgData name="Chris Shore" userId="ecd7d257d9377103" providerId="LiveId" clId="{F2F9F6E5-8556-4D5D-9AB7-41DCB499ABBC}" dt="2025-02-05T05:05:45.193" v="2655" actId="255"/>
          <ac:spMkLst>
            <pc:docMk/>
            <pc:sldMk cId="2355030566" sldId="2443"/>
            <ac:spMk id="16" creationId="{00645A06-F839-FAA4-B30B-770A1435BC83}"/>
          </ac:spMkLst>
        </pc:spChg>
        <pc:grpChg chg="add mod">
          <ac:chgData name="Chris Shore" userId="ecd7d257d9377103" providerId="LiveId" clId="{F2F9F6E5-8556-4D5D-9AB7-41DCB499ABBC}" dt="2025-02-05T05:05:45.193" v="2655" actId="255"/>
          <ac:grpSpMkLst>
            <pc:docMk/>
            <pc:sldMk cId="2355030566" sldId="2443"/>
            <ac:grpSpMk id="14" creationId="{C92C0267-FE71-8F76-6ED0-D43C0E303E16}"/>
          </ac:grpSpMkLst>
        </pc:grpChg>
        <pc:picChg chg="add mod">
          <ac:chgData name="Chris Shore" userId="ecd7d257d9377103" providerId="LiveId" clId="{F2F9F6E5-8556-4D5D-9AB7-41DCB499ABBC}" dt="2025-02-10T04:24:47.418" v="3401" actId="1076"/>
          <ac:picMkLst>
            <pc:docMk/>
            <pc:sldMk cId="2355030566" sldId="2443"/>
            <ac:picMk id="12" creationId="{252D77E3-0C74-ED22-A239-96B72DC91E24}"/>
          </ac:picMkLst>
        </pc:picChg>
      </pc:sldChg>
      <pc:sldChg chg="addSp delSp modSp add mod modAnim">
        <pc:chgData name="Chris Shore" userId="ecd7d257d9377103" providerId="LiveId" clId="{F2F9F6E5-8556-4D5D-9AB7-41DCB499ABBC}" dt="2025-02-02T23:24:39.449" v="1147" actId="1035"/>
        <pc:sldMkLst>
          <pc:docMk/>
          <pc:sldMk cId="1634548492" sldId="2444"/>
        </pc:sldMkLst>
        <pc:spChg chg="add mod">
          <ac:chgData name="Chris Shore" userId="ecd7d257d9377103" providerId="LiveId" clId="{F2F9F6E5-8556-4D5D-9AB7-41DCB499ABBC}" dt="2025-02-02T23:24:39.449" v="1147" actId="1035"/>
          <ac:spMkLst>
            <pc:docMk/>
            <pc:sldMk cId="1634548492" sldId="2444"/>
            <ac:spMk id="4" creationId="{1D0C4806-44BE-3956-CB2A-B63C6C655EA2}"/>
          </ac:spMkLst>
        </pc:spChg>
        <pc:spChg chg="add mod">
          <ac:chgData name="Chris Shore" userId="ecd7d257d9377103" providerId="LiveId" clId="{F2F9F6E5-8556-4D5D-9AB7-41DCB499ABBC}" dt="2025-02-02T23:24:39.449" v="1147" actId="1035"/>
          <ac:spMkLst>
            <pc:docMk/>
            <pc:sldMk cId="1634548492" sldId="2444"/>
            <ac:spMk id="5" creationId="{B654FE4D-6F5E-EE0D-E7BD-804B1EDDF63A}"/>
          </ac:spMkLst>
        </pc:spChg>
        <pc:spChg chg="mod">
          <ac:chgData name="Chris Shore" userId="ecd7d257d9377103" providerId="LiveId" clId="{F2F9F6E5-8556-4D5D-9AB7-41DCB499ABBC}" dt="2025-02-02T23:21:57.900" v="1106" actId="20577"/>
          <ac:spMkLst>
            <pc:docMk/>
            <pc:sldMk cId="1634548492" sldId="2444"/>
            <ac:spMk id="10" creationId="{0A670D07-F80C-B4C3-B5C3-CAFC3CDC4BCB}"/>
          </ac:spMkLst>
        </pc:spChg>
        <pc:picChg chg="add mod">
          <ac:chgData name="Chris Shore" userId="ecd7d257d9377103" providerId="LiveId" clId="{F2F9F6E5-8556-4D5D-9AB7-41DCB499ABBC}" dt="2025-02-02T23:24:39.449" v="1147" actId="1035"/>
          <ac:picMkLst>
            <pc:docMk/>
            <pc:sldMk cId="1634548492" sldId="2444"/>
            <ac:picMk id="3" creationId="{70DAAC09-07E3-E23C-23EA-1B385924AAA8}"/>
          </ac:picMkLst>
        </pc:picChg>
      </pc:sldChg>
      <pc:sldChg chg="addSp modSp add mod modAnim">
        <pc:chgData name="Chris Shore" userId="ecd7d257d9377103" providerId="LiveId" clId="{F2F9F6E5-8556-4D5D-9AB7-41DCB499ABBC}" dt="2025-02-05T01:25:20.747" v="1677"/>
        <pc:sldMkLst>
          <pc:docMk/>
          <pc:sldMk cId="3212698057" sldId="2445"/>
        </pc:sldMkLst>
        <pc:spChg chg="add mod">
          <ac:chgData name="Chris Shore" userId="ecd7d257d9377103" providerId="LiveId" clId="{F2F9F6E5-8556-4D5D-9AB7-41DCB499ABBC}" dt="2025-02-05T01:25:20.747" v="1677"/>
          <ac:spMkLst>
            <pc:docMk/>
            <pc:sldMk cId="3212698057" sldId="2445"/>
            <ac:spMk id="3" creationId="{387C34A6-5BDB-0F22-7C03-B08FD996EA67}"/>
          </ac:spMkLst>
        </pc:spChg>
        <pc:spChg chg="add mod">
          <ac:chgData name="Chris Shore" userId="ecd7d257d9377103" providerId="LiveId" clId="{F2F9F6E5-8556-4D5D-9AB7-41DCB499ABBC}" dt="2025-02-05T01:25:20.747" v="1677"/>
          <ac:spMkLst>
            <pc:docMk/>
            <pc:sldMk cId="3212698057" sldId="2445"/>
            <ac:spMk id="4" creationId="{3D773A57-9B6E-66F3-86FF-80E99CC715A8}"/>
          </ac:spMkLst>
        </pc:spChg>
        <pc:spChg chg="add mod">
          <ac:chgData name="Chris Shore" userId="ecd7d257d9377103" providerId="LiveId" clId="{F2F9F6E5-8556-4D5D-9AB7-41DCB499ABBC}" dt="2025-02-05T01:25:20.747" v="1677"/>
          <ac:spMkLst>
            <pc:docMk/>
            <pc:sldMk cId="3212698057" sldId="2445"/>
            <ac:spMk id="5" creationId="{C00955F7-57F5-8F96-89E2-7AD24EFA5A73}"/>
          </ac:spMkLst>
        </pc:spChg>
        <pc:spChg chg="mod">
          <ac:chgData name="Chris Shore" userId="ecd7d257d9377103" providerId="LiveId" clId="{F2F9F6E5-8556-4D5D-9AB7-41DCB499ABBC}" dt="2025-02-05T01:25:09.719" v="1676" actId="313"/>
          <ac:spMkLst>
            <pc:docMk/>
            <pc:sldMk cId="3212698057" sldId="2445"/>
            <ac:spMk id="10" creationId="{4994E7F6-EF8A-FD0E-891D-8CBB855112B2}"/>
          </ac:spMkLst>
        </pc:spChg>
        <pc:spChg chg="mod">
          <ac:chgData name="Chris Shore" userId="ecd7d257d9377103" providerId="LiveId" clId="{F2F9F6E5-8556-4D5D-9AB7-41DCB499ABBC}" dt="2025-02-05T01:25:20.747" v="1677"/>
          <ac:spMkLst>
            <pc:docMk/>
            <pc:sldMk cId="3212698057" sldId="2445"/>
            <ac:spMk id="12" creationId="{C0B69279-05BE-9437-B257-5F2F3A0A9746}"/>
          </ac:spMkLst>
        </pc:spChg>
        <pc:spChg chg="mod">
          <ac:chgData name="Chris Shore" userId="ecd7d257d9377103" providerId="LiveId" clId="{F2F9F6E5-8556-4D5D-9AB7-41DCB499ABBC}" dt="2025-02-05T01:25:20.747" v="1677"/>
          <ac:spMkLst>
            <pc:docMk/>
            <pc:sldMk cId="3212698057" sldId="2445"/>
            <ac:spMk id="14" creationId="{C41DC704-4314-8768-5BB7-D3C5545D29C8}"/>
          </ac:spMkLst>
        </pc:spChg>
        <pc:spChg chg="mod">
          <ac:chgData name="Chris Shore" userId="ecd7d257d9377103" providerId="LiveId" clId="{F2F9F6E5-8556-4D5D-9AB7-41DCB499ABBC}" dt="2025-02-05T01:25:20.747" v="1677"/>
          <ac:spMkLst>
            <pc:docMk/>
            <pc:sldMk cId="3212698057" sldId="2445"/>
            <ac:spMk id="16" creationId="{08E6F192-9F3F-8012-8332-411194984AF3}"/>
          </ac:spMkLst>
        </pc:spChg>
        <pc:spChg chg="mod">
          <ac:chgData name="Chris Shore" userId="ecd7d257d9377103" providerId="LiveId" clId="{F2F9F6E5-8556-4D5D-9AB7-41DCB499ABBC}" dt="2025-02-05T01:25:20.747" v="1677"/>
          <ac:spMkLst>
            <pc:docMk/>
            <pc:sldMk cId="3212698057" sldId="2445"/>
            <ac:spMk id="17" creationId="{B531385E-6771-E452-5C23-ABDC8E08C9A4}"/>
          </ac:spMkLst>
        </pc:spChg>
        <pc:spChg chg="mod">
          <ac:chgData name="Chris Shore" userId="ecd7d257d9377103" providerId="LiveId" clId="{F2F9F6E5-8556-4D5D-9AB7-41DCB499ABBC}" dt="2025-02-05T01:25:20.747" v="1677"/>
          <ac:spMkLst>
            <pc:docMk/>
            <pc:sldMk cId="3212698057" sldId="2445"/>
            <ac:spMk id="19" creationId="{C9F2EDB2-A16C-48F6-A2A7-2B87C5DD4A02}"/>
          </ac:spMkLst>
        </pc:spChg>
        <pc:spChg chg="mod">
          <ac:chgData name="Chris Shore" userId="ecd7d257d9377103" providerId="LiveId" clId="{F2F9F6E5-8556-4D5D-9AB7-41DCB499ABBC}" dt="2025-02-05T01:25:20.747" v="1677"/>
          <ac:spMkLst>
            <pc:docMk/>
            <pc:sldMk cId="3212698057" sldId="2445"/>
            <ac:spMk id="20" creationId="{8D75C8D3-62DB-2576-E1BA-D41740CD860D}"/>
          </ac:spMkLst>
        </pc:spChg>
        <pc:picChg chg="add mod">
          <ac:chgData name="Chris Shore" userId="ecd7d257d9377103" providerId="LiveId" clId="{F2F9F6E5-8556-4D5D-9AB7-41DCB499ABBC}" dt="2025-02-05T01:25:20.747" v="1677"/>
          <ac:picMkLst>
            <pc:docMk/>
            <pc:sldMk cId="3212698057" sldId="2445"/>
            <ac:picMk id="8" creationId="{17157361-E6F3-66D8-EFD3-F73E6DE66F1F}"/>
          </ac:picMkLst>
        </pc:picChg>
      </pc:sldChg>
      <pc:sldChg chg="modSp add del mod">
        <pc:chgData name="Chris Shore" userId="ecd7d257d9377103" providerId="LiveId" clId="{F2F9F6E5-8556-4D5D-9AB7-41DCB499ABBC}" dt="2025-02-03T00:03:26.866" v="1329" actId="47"/>
        <pc:sldMkLst>
          <pc:docMk/>
          <pc:sldMk cId="2770338228" sldId="2446"/>
        </pc:sldMkLst>
      </pc:sldChg>
      <pc:sldChg chg="addSp modSp add del mod modAnim">
        <pc:chgData name="Chris Shore" userId="ecd7d257d9377103" providerId="LiveId" clId="{F2F9F6E5-8556-4D5D-9AB7-41DCB499ABBC}" dt="2025-02-03T00:00:29.642" v="1317" actId="47"/>
        <pc:sldMkLst>
          <pc:docMk/>
          <pc:sldMk cId="964281220" sldId="2447"/>
        </pc:sldMkLst>
        <pc:spChg chg="add mod">
          <ac:chgData name="Chris Shore" userId="ecd7d257d9377103" providerId="LiveId" clId="{F2F9F6E5-8556-4D5D-9AB7-41DCB499ABBC}" dt="2025-02-02T23:39:26.867" v="1226"/>
          <ac:spMkLst>
            <pc:docMk/>
            <pc:sldMk cId="964281220" sldId="2447"/>
            <ac:spMk id="5" creationId="{36546EBC-37BF-6918-B8DF-60CCE3C90474}"/>
          </ac:spMkLst>
        </pc:spChg>
        <pc:spChg chg="add mod">
          <ac:chgData name="Chris Shore" userId="ecd7d257d9377103" providerId="LiveId" clId="{F2F9F6E5-8556-4D5D-9AB7-41DCB499ABBC}" dt="2025-02-02T23:40:16.294" v="1234" actId="207"/>
          <ac:spMkLst>
            <pc:docMk/>
            <pc:sldMk cId="964281220" sldId="2447"/>
            <ac:spMk id="6" creationId="{7F0CE2C4-6165-51B0-B8F3-878C6808DB3B}"/>
          </ac:spMkLst>
        </pc:spChg>
        <pc:spChg chg="add mod">
          <ac:chgData name="Chris Shore" userId="ecd7d257d9377103" providerId="LiveId" clId="{F2F9F6E5-8556-4D5D-9AB7-41DCB499ABBC}" dt="2025-02-02T23:40:35.456" v="1239" actId="1076"/>
          <ac:spMkLst>
            <pc:docMk/>
            <pc:sldMk cId="964281220" sldId="2447"/>
            <ac:spMk id="7" creationId="{8DDAB592-51C1-6BA3-35A0-BF3D0EB312FE}"/>
          </ac:spMkLst>
        </pc:spChg>
        <pc:spChg chg="add mod">
          <ac:chgData name="Chris Shore" userId="ecd7d257d9377103" providerId="LiveId" clId="{F2F9F6E5-8556-4D5D-9AB7-41DCB499ABBC}" dt="2025-02-02T23:40:46.313" v="1242" actId="20577"/>
          <ac:spMkLst>
            <pc:docMk/>
            <pc:sldMk cId="964281220" sldId="2447"/>
            <ac:spMk id="8" creationId="{1B88F812-08B8-C98B-5337-FCBDF473385B}"/>
          </ac:spMkLst>
        </pc:spChg>
        <pc:spChg chg="add mod">
          <ac:chgData name="Chris Shore" userId="ecd7d257d9377103" providerId="LiveId" clId="{F2F9F6E5-8556-4D5D-9AB7-41DCB499ABBC}" dt="2025-02-02T23:43:25.323" v="1271" actId="1076"/>
          <ac:spMkLst>
            <pc:docMk/>
            <pc:sldMk cId="964281220" sldId="2447"/>
            <ac:spMk id="9" creationId="{196D581D-63CF-35A5-3E69-B0CBF6497FAD}"/>
          </ac:spMkLst>
        </pc:spChg>
        <pc:spChg chg="mod">
          <ac:chgData name="Chris Shore" userId="ecd7d257d9377103" providerId="LiveId" clId="{F2F9F6E5-8556-4D5D-9AB7-41DCB499ABBC}" dt="2025-02-02T23:25:01.570" v="1159" actId="20577"/>
          <ac:spMkLst>
            <pc:docMk/>
            <pc:sldMk cId="964281220" sldId="2447"/>
            <ac:spMk id="10" creationId="{A8CBC87D-12BE-16E2-1061-DAE8FA84F630}"/>
          </ac:spMkLst>
        </pc:spChg>
        <pc:spChg chg="add mod">
          <ac:chgData name="Chris Shore" userId="ecd7d257d9377103" providerId="LiveId" clId="{F2F9F6E5-8556-4D5D-9AB7-41DCB499ABBC}" dt="2025-02-02T23:43:22.111" v="1270" actId="1076"/>
          <ac:spMkLst>
            <pc:docMk/>
            <pc:sldMk cId="964281220" sldId="2447"/>
            <ac:spMk id="12" creationId="{49194DBF-C201-4A50-F767-FA86489F5A0F}"/>
          </ac:spMkLst>
        </pc:spChg>
        <pc:picChg chg="add mod">
          <ac:chgData name="Chris Shore" userId="ecd7d257d9377103" providerId="LiveId" clId="{F2F9F6E5-8556-4D5D-9AB7-41DCB499ABBC}" dt="2025-02-02T23:37:09.115" v="1214" actId="1076"/>
          <ac:picMkLst>
            <pc:docMk/>
            <pc:sldMk cId="964281220" sldId="2447"/>
            <ac:picMk id="3" creationId="{15A30D83-83E2-D5A2-1663-7B832E800819}"/>
          </ac:picMkLst>
        </pc:picChg>
      </pc:sldChg>
      <pc:sldChg chg="addSp modSp add del mod">
        <pc:chgData name="Chris Shore" userId="ecd7d257d9377103" providerId="LiveId" clId="{F2F9F6E5-8556-4D5D-9AB7-41DCB499ABBC}" dt="2025-02-05T02:16:43.184" v="1747" actId="2696"/>
        <pc:sldMkLst>
          <pc:docMk/>
          <pc:sldMk cId="1192498235" sldId="2448"/>
        </pc:sldMkLst>
      </pc:sldChg>
      <pc:sldChg chg="modSp add mod">
        <pc:chgData name="Chris Shore" userId="ecd7d257d9377103" providerId="LiveId" clId="{F2F9F6E5-8556-4D5D-9AB7-41DCB499ABBC}" dt="2025-02-07T15:08:50.010" v="2971" actId="20577"/>
        <pc:sldMkLst>
          <pc:docMk/>
          <pc:sldMk cId="2999261758" sldId="2448"/>
        </pc:sldMkLst>
        <pc:spChg chg="mod">
          <ac:chgData name="Chris Shore" userId="ecd7d257d9377103" providerId="LiveId" clId="{F2F9F6E5-8556-4D5D-9AB7-41DCB499ABBC}" dt="2025-02-07T15:08:50.010" v="2971" actId="20577"/>
          <ac:spMkLst>
            <pc:docMk/>
            <pc:sldMk cId="2999261758" sldId="2448"/>
            <ac:spMk id="10" creationId="{835642AC-A2AA-013D-0BBD-70BA4C594EDD}"/>
          </ac:spMkLst>
        </pc:spChg>
      </pc:sldChg>
      <pc:sldChg chg="addSp delSp modSp add mod">
        <pc:chgData name="Chris Shore" userId="ecd7d257d9377103" providerId="LiveId" clId="{F2F9F6E5-8556-4D5D-9AB7-41DCB499ABBC}" dt="2025-02-05T01:04:15.787" v="1506" actId="1036"/>
        <pc:sldMkLst>
          <pc:docMk/>
          <pc:sldMk cId="3091209630" sldId="2556"/>
        </pc:sldMkLst>
        <pc:spChg chg="mod">
          <ac:chgData name="Chris Shore" userId="ecd7d257d9377103" providerId="LiveId" clId="{F2F9F6E5-8556-4D5D-9AB7-41DCB499ABBC}" dt="2025-02-02T23:53:59.178" v="1287" actId="1076"/>
          <ac:spMkLst>
            <pc:docMk/>
            <pc:sldMk cId="3091209630" sldId="2556"/>
            <ac:spMk id="6" creationId="{B1A86896-EFC0-8DA0-5A4A-46C5F70BBA84}"/>
          </ac:spMkLst>
        </pc:spChg>
        <pc:spChg chg="add mod">
          <ac:chgData name="Chris Shore" userId="ecd7d257d9377103" providerId="LiveId" clId="{F2F9F6E5-8556-4D5D-9AB7-41DCB499ABBC}" dt="2025-02-02T23:59:22.612" v="1313"/>
          <ac:spMkLst>
            <pc:docMk/>
            <pc:sldMk cId="3091209630" sldId="2556"/>
            <ac:spMk id="7" creationId="{9EF304DB-4ADF-46F2-5FEE-A40BD9581C52}"/>
          </ac:spMkLst>
        </pc:spChg>
        <pc:spChg chg="mod">
          <ac:chgData name="Chris Shore" userId="ecd7d257d9377103" providerId="LiveId" clId="{F2F9F6E5-8556-4D5D-9AB7-41DCB499ABBC}" dt="2025-02-05T01:04:15.787" v="1506" actId="1036"/>
          <ac:spMkLst>
            <pc:docMk/>
            <pc:sldMk cId="3091209630" sldId="2556"/>
            <ac:spMk id="8" creationId="{E1BF30F2-C1F2-4F3E-BA63-19CF00B73550}"/>
          </ac:spMkLst>
        </pc:spChg>
        <pc:spChg chg="add mod">
          <ac:chgData name="Chris Shore" userId="ecd7d257d9377103" providerId="LiveId" clId="{F2F9F6E5-8556-4D5D-9AB7-41DCB499ABBC}" dt="2025-02-02T23:59:22.612" v="1313"/>
          <ac:spMkLst>
            <pc:docMk/>
            <pc:sldMk cId="3091209630" sldId="2556"/>
            <ac:spMk id="11" creationId="{68BB40CC-6178-40C6-8A4B-07104AC9B5AC}"/>
          </ac:spMkLst>
        </pc:spChg>
        <pc:spChg chg="add mod">
          <ac:chgData name="Chris Shore" userId="ecd7d257d9377103" providerId="LiveId" clId="{F2F9F6E5-8556-4D5D-9AB7-41DCB499ABBC}" dt="2025-02-02T23:59:22.612" v="1313"/>
          <ac:spMkLst>
            <pc:docMk/>
            <pc:sldMk cId="3091209630" sldId="2556"/>
            <ac:spMk id="12" creationId="{4D9964EF-D4C3-A6CF-E78C-15F161C5FABA}"/>
          </ac:spMkLst>
        </pc:spChg>
      </pc:sldChg>
      <pc:sldChg chg="delSp add del modAnim">
        <pc:chgData name="Chris Shore" userId="ecd7d257d9377103" providerId="LiveId" clId="{F2F9F6E5-8556-4D5D-9AB7-41DCB499ABBC}" dt="2025-02-05T01:14:11.250" v="1625" actId="47"/>
        <pc:sldMkLst>
          <pc:docMk/>
          <pc:sldMk cId="1084931990" sldId="2571"/>
        </pc:sldMkLst>
      </pc:sldChg>
      <pc:sldChg chg="addSp delSp modSp add mod modAnim">
        <pc:chgData name="Chris Shore" userId="ecd7d257d9377103" providerId="LiveId" clId="{F2F9F6E5-8556-4D5D-9AB7-41DCB499ABBC}" dt="2025-02-10T04:33:53.707" v="3447"/>
        <pc:sldMkLst>
          <pc:docMk/>
          <pc:sldMk cId="3677045619" sldId="2579"/>
        </pc:sldMkLst>
        <pc:spChg chg="mod">
          <ac:chgData name="Chris Shore" userId="ecd7d257d9377103" providerId="LiveId" clId="{F2F9F6E5-8556-4D5D-9AB7-41DCB499ABBC}" dt="2025-02-10T04:33:05.101" v="3440" actId="1036"/>
          <ac:spMkLst>
            <pc:docMk/>
            <pc:sldMk cId="3677045619" sldId="2579"/>
            <ac:spMk id="2" creationId="{6E87E8EB-B240-043F-EFBC-F4711C635092}"/>
          </ac:spMkLst>
        </pc:spChg>
        <pc:spChg chg="mod">
          <ac:chgData name="Chris Shore" userId="ecd7d257d9377103" providerId="LiveId" clId="{F2F9F6E5-8556-4D5D-9AB7-41DCB499ABBC}" dt="2025-02-10T04:33:05.101" v="3440" actId="1036"/>
          <ac:spMkLst>
            <pc:docMk/>
            <pc:sldMk cId="3677045619" sldId="2579"/>
            <ac:spMk id="6" creationId="{3CC13463-226A-9CCA-960F-50F0DD63D1D8}"/>
          </ac:spMkLst>
        </pc:spChg>
        <pc:spChg chg="add mod">
          <ac:chgData name="Chris Shore" userId="ecd7d257d9377103" providerId="LiveId" clId="{F2F9F6E5-8556-4D5D-9AB7-41DCB499ABBC}" dt="2025-02-02T23:59:17.757" v="1312"/>
          <ac:spMkLst>
            <pc:docMk/>
            <pc:sldMk cId="3677045619" sldId="2579"/>
            <ac:spMk id="7" creationId="{ED4975F1-9CC7-9485-D040-A0E4F4C3E23A}"/>
          </ac:spMkLst>
        </pc:spChg>
        <pc:spChg chg="mod">
          <ac:chgData name="Chris Shore" userId="ecd7d257d9377103" providerId="LiveId" clId="{F2F9F6E5-8556-4D5D-9AB7-41DCB499ABBC}" dt="2025-02-10T04:33:05.101" v="3440" actId="1036"/>
          <ac:spMkLst>
            <pc:docMk/>
            <pc:sldMk cId="3677045619" sldId="2579"/>
            <ac:spMk id="8" creationId="{34ADDDDD-DDAD-E9BE-269B-E23D25BC8773}"/>
          </ac:spMkLst>
        </pc:spChg>
        <pc:spChg chg="mod">
          <ac:chgData name="Chris Shore" userId="ecd7d257d9377103" providerId="LiveId" clId="{F2F9F6E5-8556-4D5D-9AB7-41DCB499ABBC}" dt="2025-02-05T01:03:46.885" v="1478" actId="1036"/>
          <ac:spMkLst>
            <pc:docMk/>
            <pc:sldMk cId="3677045619" sldId="2579"/>
            <ac:spMk id="10" creationId="{11D06BEF-72CD-8CCC-B237-D71A45474112}"/>
          </ac:spMkLst>
        </pc:spChg>
        <pc:spChg chg="add mod">
          <ac:chgData name="Chris Shore" userId="ecd7d257d9377103" providerId="LiveId" clId="{F2F9F6E5-8556-4D5D-9AB7-41DCB499ABBC}" dt="2025-02-02T23:59:17.757" v="1312"/>
          <ac:spMkLst>
            <pc:docMk/>
            <pc:sldMk cId="3677045619" sldId="2579"/>
            <ac:spMk id="11" creationId="{78CFF13F-2C4E-0634-3EBF-AE100734095B}"/>
          </ac:spMkLst>
        </pc:spChg>
        <pc:spChg chg="add mod">
          <ac:chgData name="Chris Shore" userId="ecd7d257d9377103" providerId="LiveId" clId="{F2F9F6E5-8556-4D5D-9AB7-41DCB499ABBC}" dt="2025-02-02T23:59:17.757" v="1312"/>
          <ac:spMkLst>
            <pc:docMk/>
            <pc:sldMk cId="3677045619" sldId="2579"/>
            <ac:spMk id="12" creationId="{BE5FA088-7F46-FF81-DA42-867DCA45D5A8}"/>
          </ac:spMkLst>
        </pc:spChg>
        <pc:spChg chg="mod">
          <ac:chgData name="Chris Shore" userId="ecd7d257d9377103" providerId="LiveId" clId="{F2F9F6E5-8556-4D5D-9AB7-41DCB499ABBC}" dt="2025-02-10T04:33:44.065" v="3444" actId="164"/>
          <ac:spMkLst>
            <pc:docMk/>
            <pc:sldMk cId="3677045619" sldId="2579"/>
            <ac:spMk id="16" creationId="{46D45BC4-A057-DAA7-7A15-FF8BD5DC39C4}"/>
          </ac:spMkLst>
        </pc:spChg>
        <pc:grpChg chg="add mod">
          <ac:chgData name="Chris Shore" userId="ecd7d257d9377103" providerId="LiveId" clId="{F2F9F6E5-8556-4D5D-9AB7-41DCB499ABBC}" dt="2025-02-10T04:33:44.065" v="3444" actId="164"/>
          <ac:grpSpMkLst>
            <pc:docMk/>
            <pc:sldMk cId="3677045619" sldId="2579"/>
            <ac:grpSpMk id="13" creationId="{8B993543-BF6C-F827-C825-58D94E2E5C3A}"/>
          </ac:grpSpMkLst>
        </pc:grpChg>
        <pc:picChg chg="mod">
          <ac:chgData name="Chris Shore" userId="ecd7d257d9377103" providerId="LiveId" clId="{F2F9F6E5-8556-4D5D-9AB7-41DCB499ABBC}" dt="2025-02-10T04:33:05.101" v="3440" actId="1036"/>
          <ac:picMkLst>
            <pc:docMk/>
            <pc:sldMk cId="3677045619" sldId="2579"/>
            <ac:picMk id="4" creationId="{59D8CF70-28F7-8FD3-B9F2-0C36E71E7608}"/>
          </ac:picMkLst>
        </pc:picChg>
        <pc:picChg chg="mod">
          <ac:chgData name="Chris Shore" userId="ecd7d257d9377103" providerId="LiveId" clId="{F2F9F6E5-8556-4D5D-9AB7-41DCB499ABBC}" dt="2025-02-10T04:33:05.101" v="3440" actId="1036"/>
          <ac:picMkLst>
            <pc:docMk/>
            <pc:sldMk cId="3677045619" sldId="2579"/>
            <ac:picMk id="5" creationId="{04C36EDA-14BD-6589-221E-970455C58F8A}"/>
          </ac:picMkLst>
        </pc:picChg>
        <pc:picChg chg="mod">
          <ac:chgData name="Chris Shore" userId="ecd7d257d9377103" providerId="LiveId" clId="{F2F9F6E5-8556-4D5D-9AB7-41DCB499ABBC}" dt="2025-02-10T04:33:05.101" v="3440" actId="1036"/>
          <ac:picMkLst>
            <pc:docMk/>
            <pc:sldMk cId="3677045619" sldId="2579"/>
            <ac:picMk id="9" creationId="{E85615AA-811E-6233-6BD6-EC11483A5658}"/>
          </ac:picMkLst>
        </pc:picChg>
        <pc:picChg chg="mod">
          <ac:chgData name="Chris Shore" userId="ecd7d257d9377103" providerId="LiveId" clId="{F2F9F6E5-8556-4D5D-9AB7-41DCB499ABBC}" dt="2025-02-10T04:33:44.065" v="3444" actId="164"/>
          <ac:picMkLst>
            <pc:docMk/>
            <pc:sldMk cId="3677045619" sldId="2579"/>
            <ac:picMk id="15" creationId="{A88AC5BB-580F-1CAE-28B1-B891ACC945FE}"/>
          </ac:picMkLst>
        </pc:picChg>
      </pc:sldChg>
      <pc:sldChg chg="add del">
        <pc:chgData name="Chris Shore" userId="ecd7d257d9377103" providerId="LiveId" clId="{F2F9F6E5-8556-4D5D-9AB7-41DCB499ABBC}" dt="2025-02-05T01:25:23.559" v="1678" actId="47"/>
        <pc:sldMkLst>
          <pc:docMk/>
          <pc:sldMk cId="2991939087" sldId="2583"/>
        </pc:sldMkLst>
      </pc:sldChg>
      <pc:sldChg chg="add del">
        <pc:chgData name="Chris Shore" userId="ecd7d257d9377103" providerId="LiveId" clId="{F2F9F6E5-8556-4D5D-9AB7-41DCB499ABBC}" dt="2025-02-05T05:03:05.061" v="2636" actId="47"/>
        <pc:sldMkLst>
          <pc:docMk/>
          <pc:sldMk cId="1155388709" sldId="2585"/>
        </pc:sldMkLst>
      </pc:sldChg>
      <pc:sldChg chg="add del">
        <pc:chgData name="Chris Shore" userId="ecd7d257d9377103" providerId="LiveId" clId="{F2F9F6E5-8556-4D5D-9AB7-41DCB499ABBC}" dt="2025-02-05T05:03:28.365" v="2639" actId="47"/>
        <pc:sldMkLst>
          <pc:docMk/>
          <pc:sldMk cId="3118500112" sldId="2586"/>
        </pc:sldMkLst>
      </pc:sldChg>
      <pc:sldChg chg="addSp delSp modSp add mod">
        <pc:chgData name="Chris Shore" userId="ecd7d257d9377103" providerId="LiveId" clId="{F2F9F6E5-8556-4D5D-9AB7-41DCB499ABBC}" dt="2025-02-05T01:04:51.731" v="1522" actId="1076"/>
        <pc:sldMkLst>
          <pc:docMk/>
          <pc:sldMk cId="3597874606" sldId="2613"/>
        </pc:sldMkLst>
        <pc:spChg chg="mod">
          <ac:chgData name="Chris Shore" userId="ecd7d257d9377103" providerId="LiveId" clId="{F2F9F6E5-8556-4D5D-9AB7-41DCB499ABBC}" dt="2025-02-05T01:04:51.731" v="1522" actId="1076"/>
          <ac:spMkLst>
            <pc:docMk/>
            <pc:sldMk cId="3597874606" sldId="2613"/>
            <ac:spMk id="2" creationId="{A412ABC1-52BC-913C-3388-B2EF3D4D4F55}"/>
          </ac:spMkLst>
        </pc:spChg>
        <pc:spChg chg="mod">
          <ac:chgData name="Chris Shore" userId="ecd7d257d9377103" providerId="LiveId" clId="{F2F9F6E5-8556-4D5D-9AB7-41DCB499ABBC}" dt="2025-02-03T00:13:43.368" v="1345" actId="14100"/>
          <ac:spMkLst>
            <pc:docMk/>
            <pc:sldMk cId="3597874606" sldId="2613"/>
            <ac:spMk id="3" creationId="{384288A6-3D9E-3592-5A7C-B735DD0D2500}"/>
          </ac:spMkLst>
        </pc:spChg>
        <pc:spChg chg="mod">
          <ac:chgData name="Chris Shore" userId="ecd7d257d9377103" providerId="LiveId" clId="{F2F9F6E5-8556-4D5D-9AB7-41DCB499ABBC}" dt="2025-02-03T00:13:52.405" v="1347" actId="1076"/>
          <ac:spMkLst>
            <pc:docMk/>
            <pc:sldMk cId="3597874606" sldId="2613"/>
            <ac:spMk id="4" creationId="{0C2A5ACD-BE27-EC05-5AF9-8B2607637774}"/>
          </ac:spMkLst>
        </pc:spChg>
        <pc:spChg chg="mod">
          <ac:chgData name="Chris Shore" userId="ecd7d257d9377103" providerId="LiveId" clId="{F2F9F6E5-8556-4D5D-9AB7-41DCB499ABBC}" dt="2025-02-03T00:13:48.719" v="1346" actId="1076"/>
          <ac:spMkLst>
            <pc:docMk/>
            <pc:sldMk cId="3597874606" sldId="2613"/>
            <ac:spMk id="5" creationId="{8FB63F5F-5A0D-7C49-3724-2182C61F9DD0}"/>
          </ac:spMkLst>
        </pc:spChg>
        <pc:spChg chg="mod">
          <ac:chgData name="Chris Shore" userId="ecd7d257d9377103" providerId="LiveId" clId="{F2F9F6E5-8556-4D5D-9AB7-41DCB499ABBC}" dt="2025-02-03T00:14:02.659" v="1349" actId="1076"/>
          <ac:spMkLst>
            <pc:docMk/>
            <pc:sldMk cId="3597874606" sldId="2613"/>
            <ac:spMk id="6" creationId="{6DDFEB45-FB84-4998-C397-40410BAD64E5}"/>
          </ac:spMkLst>
        </pc:spChg>
        <pc:spChg chg="add mod">
          <ac:chgData name="Chris Shore" userId="ecd7d257d9377103" providerId="LiveId" clId="{F2F9F6E5-8556-4D5D-9AB7-41DCB499ABBC}" dt="2025-02-02T23:59:26.184" v="1315"/>
          <ac:spMkLst>
            <pc:docMk/>
            <pc:sldMk cId="3597874606" sldId="2613"/>
            <ac:spMk id="7" creationId="{26DEE4C0-7EE5-83E5-871E-ABF22CA93AE2}"/>
          </ac:spMkLst>
        </pc:spChg>
        <pc:spChg chg="mod">
          <ac:chgData name="Chris Shore" userId="ecd7d257d9377103" providerId="LiveId" clId="{F2F9F6E5-8556-4D5D-9AB7-41DCB499ABBC}" dt="2025-02-03T00:14:08.763" v="1350" actId="1076"/>
          <ac:spMkLst>
            <pc:docMk/>
            <pc:sldMk cId="3597874606" sldId="2613"/>
            <ac:spMk id="8" creationId="{084E51D0-FD2E-2AF6-17F0-4EDA0E5E5217}"/>
          </ac:spMkLst>
        </pc:spChg>
        <pc:spChg chg="mod">
          <ac:chgData name="Chris Shore" userId="ecd7d257d9377103" providerId="LiveId" clId="{F2F9F6E5-8556-4D5D-9AB7-41DCB499ABBC}" dt="2025-02-03T00:13:58.697" v="1348" actId="1076"/>
          <ac:spMkLst>
            <pc:docMk/>
            <pc:sldMk cId="3597874606" sldId="2613"/>
            <ac:spMk id="9" creationId="{9B1F094E-7401-BED0-4E14-C6102BABF539}"/>
          </ac:spMkLst>
        </pc:spChg>
        <pc:spChg chg="mod">
          <ac:chgData name="Chris Shore" userId="ecd7d257d9377103" providerId="LiveId" clId="{F2F9F6E5-8556-4D5D-9AB7-41DCB499ABBC}" dt="2025-02-03T00:14:12.671" v="1351" actId="1076"/>
          <ac:spMkLst>
            <pc:docMk/>
            <pc:sldMk cId="3597874606" sldId="2613"/>
            <ac:spMk id="10" creationId="{06208711-0912-9AF3-EE25-0479B6209B9C}"/>
          </ac:spMkLst>
        </pc:spChg>
        <pc:spChg chg="add mod">
          <ac:chgData name="Chris Shore" userId="ecd7d257d9377103" providerId="LiveId" clId="{F2F9F6E5-8556-4D5D-9AB7-41DCB499ABBC}" dt="2025-02-02T23:59:26.184" v="1315"/>
          <ac:spMkLst>
            <pc:docMk/>
            <pc:sldMk cId="3597874606" sldId="2613"/>
            <ac:spMk id="11" creationId="{27ADD97A-C168-DB4B-239D-C427CDE41CCA}"/>
          </ac:spMkLst>
        </pc:spChg>
        <pc:spChg chg="add mod">
          <ac:chgData name="Chris Shore" userId="ecd7d257d9377103" providerId="LiveId" clId="{F2F9F6E5-8556-4D5D-9AB7-41DCB499ABBC}" dt="2025-02-02T23:59:26.184" v="1315"/>
          <ac:spMkLst>
            <pc:docMk/>
            <pc:sldMk cId="3597874606" sldId="2613"/>
            <ac:spMk id="12" creationId="{1541E569-7668-B108-6199-7388E18C0753}"/>
          </ac:spMkLst>
        </pc:spChg>
        <pc:spChg chg="mod">
          <ac:chgData name="Chris Shore" userId="ecd7d257d9377103" providerId="LiveId" clId="{F2F9F6E5-8556-4D5D-9AB7-41DCB499ABBC}" dt="2025-02-03T00:14:18.962" v="1352" actId="1076"/>
          <ac:spMkLst>
            <pc:docMk/>
            <pc:sldMk cId="3597874606" sldId="2613"/>
            <ac:spMk id="13" creationId="{033FF125-E238-53DE-F027-CB9A6FD859DF}"/>
          </ac:spMkLst>
        </pc:spChg>
        <pc:spChg chg="mod">
          <ac:chgData name="Chris Shore" userId="ecd7d257d9377103" providerId="LiveId" clId="{F2F9F6E5-8556-4D5D-9AB7-41DCB499ABBC}" dt="2025-02-03T00:14:22.253" v="1353" actId="1076"/>
          <ac:spMkLst>
            <pc:docMk/>
            <pc:sldMk cId="3597874606" sldId="2613"/>
            <ac:spMk id="14" creationId="{120C5E58-A3B9-FD51-E2A8-43DE50DA60BA}"/>
          </ac:spMkLst>
        </pc:spChg>
        <pc:spChg chg="mod">
          <ac:chgData name="Chris Shore" userId="ecd7d257d9377103" providerId="LiveId" clId="{F2F9F6E5-8556-4D5D-9AB7-41DCB499ABBC}" dt="2025-02-03T00:14:33.128" v="1368" actId="1038"/>
          <ac:spMkLst>
            <pc:docMk/>
            <pc:sldMk cId="3597874606" sldId="2613"/>
            <ac:spMk id="15" creationId="{34E40870-54F3-A75E-EB09-4ED6DE4AE4DF}"/>
          </ac:spMkLst>
        </pc:spChg>
      </pc:sldChg>
      <pc:sldChg chg="addSp delSp modSp add mod">
        <pc:chgData name="Chris Shore" userId="ecd7d257d9377103" providerId="LiveId" clId="{F2F9F6E5-8556-4D5D-9AB7-41DCB499ABBC}" dt="2025-02-05T01:04:32.358" v="1518" actId="1035"/>
        <pc:sldMkLst>
          <pc:docMk/>
          <pc:sldMk cId="934992228" sldId="2614"/>
        </pc:sldMkLst>
        <pc:spChg chg="add mod">
          <ac:chgData name="Chris Shore" userId="ecd7d257d9377103" providerId="LiveId" clId="{F2F9F6E5-8556-4D5D-9AB7-41DCB499ABBC}" dt="2025-02-02T23:59:24.501" v="1314"/>
          <ac:spMkLst>
            <pc:docMk/>
            <pc:sldMk cId="934992228" sldId="2614"/>
            <ac:spMk id="7" creationId="{B1365BD0-E731-FCCB-CCC9-BF4CC90EDF5F}"/>
          </ac:spMkLst>
        </pc:spChg>
        <pc:spChg chg="add mod">
          <ac:chgData name="Chris Shore" userId="ecd7d257d9377103" providerId="LiveId" clId="{F2F9F6E5-8556-4D5D-9AB7-41DCB499ABBC}" dt="2025-02-02T23:59:24.501" v="1314"/>
          <ac:spMkLst>
            <pc:docMk/>
            <pc:sldMk cId="934992228" sldId="2614"/>
            <ac:spMk id="11" creationId="{DD4175DA-1334-92FF-D70F-5CBDE5CA1B33}"/>
          </ac:spMkLst>
        </pc:spChg>
        <pc:spChg chg="add mod">
          <ac:chgData name="Chris Shore" userId="ecd7d257d9377103" providerId="LiveId" clId="{F2F9F6E5-8556-4D5D-9AB7-41DCB499ABBC}" dt="2025-02-02T23:59:24.501" v="1314"/>
          <ac:spMkLst>
            <pc:docMk/>
            <pc:sldMk cId="934992228" sldId="2614"/>
            <ac:spMk id="12" creationId="{CFCB2383-3662-84B9-C904-B3E2152349A6}"/>
          </ac:spMkLst>
        </pc:spChg>
        <pc:spChg chg="mod">
          <ac:chgData name="Chris Shore" userId="ecd7d257d9377103" providerId="LiveId" clId="{F2F9F6E5-8556-4D5D-9AB7-41DCB499ABBC}" dt="2025-02-05T01:04:32.358" v="1518" actId="1035"/>
          <ac:spMkLst>
            <pc:docMk/>
            <pc:sldMk cId="934992228" sldId="2614"/>
            <ac:spMk id="14" creationId="{E77E5826-B260-9D42-1D86-FE37B0EF41DE}"/>
          </ac:spMkLst>
        </pc:spChg>
      </pc:sldChg>
      <pc:sldChg chg="addSp delSp modSp add mod ord">
        <pc:chgData name="Chris Shore" userId="ecd7d257d9377103" providerId="LiveId" clId="{F2F9F6E5-8556-4D5D-9AB7-41DCB499ABBC}" dt="2025-02-05T01:03:38.146" v="1462" actId="1036"/>
        <pc:sldMkLst>
          <pc:docMk/>
          <pc:sldMk cId="2838627235" sldId="2615"/>
        </pc:sldMkLst>
        <pc:spChg chg="mod">
          <ac:chgData name="Chris Shore" userId="ecd7d257d9377103" providerId="LiveId" clId="{F2F9F6E5-8556-4D5D-9AB7-41DCB499ABBC}" dt="2025-02-05T01:03:38.146" v="1462" actId="1036"/>
          <ac:spMkLst>
            <pc:docMk/>
            <pc:sldMk cId="2838627235" sldId="2615"/>
            <ac:spMk id="5" creationId="{DC87B392-22F4-1733-D52C-D031BF1132C0}"/>
          </ac:spMkLst>
        </pc:spChg>
        <pc:spChg chg="add mod">
          <ac:chgData name="Chris Shore" userId="ecd7d257d9377103" providerId="LiveId" clId="{F2F9F6E5-8556-4D5D-9AB7-41DCB499ABBC}" dt="2025-02-02T23:59:16.528" v="1311"/>
          <ac:spMkLst>
            <pc:docMk/>
            <pc:sldMk cId="2838627235" sldId="2615"/>
            <ac:spMk id="7" creationId="{B8ABC3DC-585A-CA98-C4E4-77E32EC460C2}"/>
          </ac:spMkLst>
        </pc:spChg>
        <pc:spChg chg="add mod">
          <ac:chgData name="Chris Shore" userId="ecd7d257d9377103" providerId="LiveId" clId="{F2F9F6E5-8556-4D5D-9AB7-41DCB499ABBC}" dt="2025-02-02T23:59:16.528" v="1311"/>
          <ac:spMkLst>
            <pc:docMk/>
            <pc:sldMk cId="2838627235" sldId="2615"/>
            <ac:spMk id="10" creationId="{3D1FADEB-BF1D-A9C3-0C50-B6FC05AA45E3}"/>
          </ac:spMkLst>
        </pc:spChg>
        <pc:spChg chg="add mod">
          <ac:chgData name="Chris Shore" userId="ecd7d257d9377103" providerId="LiveId" clId="{F2F9F6E5-8556-4D5D-9AB7-41DCB499ABBC}" dt="2025-02-02T23:59:16.528" v="1311"/>
          <ac:spMkLst>
            <pc:docMk/>
            <pc:sldMk cId="2838627235" sldId="2615"/>
            <ac:spMk id="11" creationId="{16D4C47C-91A2-57B4-E651-D1E2B47CD01C}"/>
          </ac:spMkLst>
        </pc:spChg>
      </pc:sldChg>
      <pc:sldChg chg="addSp delSp modSp add mod">
        <pc:chgData name="Chris Shore" userId="ecd7d257d9377103" providerId="LiveId" clId="{F2F9F6E5-8556-4D5D-9AB7-41DCB499ABBC}" dt="2025-02-05T01:02:32.673" v="1382" actId="1076"/>
        <pc:sldMkLst>
          <pc:docMk/>
          <pc:sldMk cId="742817622" sldId="2616"/>
        </pc:sldMkLst>
        <pc:spChg chg="mod">
          <ac:chgData name="Chris Shore" userId="ecd7d257d9377103" providerId="LiveId" clId="{F2F9F6E5-8556-4D5D-9AB7-41DCB499ABBC}" dt="2025-02-02T23:52:34.427" v="1280" actId="255"/>
          <ac:spMkLst>
            <pc:docMk/>
            <pc:sldMk cId="742817622" sldId="2616"/>
            <ac:spMk id="2" creationId="{E1030894-5772-8C36-B393-D46186E00534}"/>
          </ac:spMkLst>
        </pc:spChg>
        <pc:spChg chg="add mod">
          <ac:chgData name="Chris Shore" userId="ecd7d257d9377103" providerId="LiveId" clId="{F2F9F6E5-8556-4D5D-9AB7-41DCB499ABBC}" dt="2025-02-02T23:59:11.196" v="1306"/>
          <ac:spMkLst>
            <pc:docMk/>
            <pc:sldMk cId="742817622" sldId="2616"/>
            <ac:spMk id="3" creationId="{67FB9DC2-6AD3-430F-AA24-55D0EE87EDF4}"/>
          </ac:spMkLst>
        </pc:spChg>
        <pc:spChg chg="mod">
          <ac:chgData name="Chris Shore" userId="ecd7d257d9377103" providerId="LiveId" clId="{F2F9F6E5-8556-4D5D-9AB7-41DCB499ABBC}" dt="2025-02-05T01:02:32.673" v="1382" actId="1076"/>
          <ac:spMkLst>
            <pc:docMk/>
            <pc:sldMk cId="742817622" sldId="2616"/>
            <ac:spMk id="7" creationId="{8801C872-3758-593E-768D-12E00798500A}"/>
          </ac:spMkLst>
        </pc:spChg>
        <pc:spChg chg="mod">
          <ac:chgData name="Chris Shore" userId="ecd7d257d9377103" providerId="LiveId" clId="{F2F9F6E5-8556-4D5D-9AB7-41DCB499ABBC}" dt="2025-02-02T23:52:41.728" v="1281" actId="1076"/>
          <ac:spMkLst>
            <pc:docMk/>
            <pc:sldMk cId="742817622" sldId="2616"/>
            <ac:spMk id="8" creationId="{4E6D8DB4-3D7A-4C1F-19AB-A77FB800F8B0}"/>
          </ac:spMkLst>
        </pc:spChg>
        <pc:spChg chg="add mod">
          <ac:chgData name="Chris Shore" userId="ecd7d257d9377103" providerId="LiveId" clId="{F2F9F6E5-8556-4D5D-9AB7-41DCB499ABBC}" dt="2025-02-02T23:59:11.196" v="1306"/>
          <ac:spMkLst>
            <pc:docMk/>
            <pc:sldMk cId="742817622" sldId="2616"/>
            <ac:spMk id="9" creationId="{6C453FD4-88DA-77DF-CAB0-E29ED1A94545}"/>
          </ac:spMkLst>
        </pc:spChg>
        <pc:spChg chg="add mod">
          <ac:chgData name="Chris Shore" userId="ecd7d257d9377103" providerId="LiveId" clId="{F2F9F6E5-8556-4D5D-9AB7-41DCB499ABBC}" dt="2025-02-02T23:59:11.196" v="1306"/>
          <ac:spMkLst>
            <pc:docMk/>
            <pc:sldMk cId="742817622" sldId="2616"/>
            <ac:spMk id="10" creationId="{05335311-8E36-0A50-3B24-7FE72A28B377}"/>
          </ac:spMkLst>
        </pc:spChg>
      </pc:sldChg>
      <pc:sldChg chg="addSp delSp modSp add mod">
        <pc:chgData name="Chris Shore" userId="ecd7d257d9377103" providerId="LiveId" clId="{F2F9F6E5-8556-4D5D-9AB7-41DCB499ABBC}" dt="2025-02-05T01:03:12.273" v="1435" actId="1036"/>
        <pc:sldMkLst>
          <pc:docMk/>
          <pc:sldMk cId="3917049699" sldId="2617"/>
        </pc:sldMkLst>
        <pc:spChg chg="add mod">
          <ac:chgData name="Chris Shore" userId="ecd7d257d9377103" providerId="LiveId" clId="{F2F9F6E5-8556-4D5D-9AB7-41DCB499ABBC}" dt="2025-02-02T23:59:15.286" v="1310"/>
          <ac:spMkLst>
            <pc:docMk/>
            <pc:sldMk cId="3917049699" sldId="2617"/>
            <ac:spMk id="4" creationId="{6FC3B32D-0040-21C1-D526-DE9EFD27537F}"/>
          </ac:spMkLst>
        </pc:spChg>
        <pc:spChg chg="mod">
          <ac:chgData name="Chris Shore" userId="ecd7d257d9377103" providerId="LiveId" clId="{F2F9F6E5-8556-4D5D-9AB7-41DCB499ABBC}" dt="2025-02-05T01:03:12.273" v="1435" actId="1036"/>
          <ac:spMkLst>
            <pc:docMk/>
            <pc:sldMk cId="3917049699" sldId="2617"/>
            <ac:spMk id="7" creationId="{E7797481-E463-F7A6-A9B8-48B894559D03}"/>
          </ac:spMkLst>
        </pc:spChg>
        <pc:spChg chg="add mod">
          <ac:chgData name="Chris Shore" userId="ecd7d257d9377103" providerId="LiveId" clId="{F2F9F6E5-8556-4D5D-9AB7-41DCB499ABBC}" dt="2025-02-02T23:59:15.286" v="1310"/>
          <ac:spMkLst>
            <pc:docMk/>
            <pc:sldMk cId="3917049699" sldId="2617"/>
            <ac:spMk id="10" creationId="{477E6538-C6AA-36D4-356D-0C4A2948127C}"/>
          </ac:spMkLst>
        </pc:spChg>
        <pc:spChg chg="add mod">
          <ac:chgData name="Chris Shore" userId="ecd7d257d9377103" providerId="LiveId" clId="{F2F9F6E5-8556-4D5D-9AB7-41DCB499ABBC}" dt="2025-02-02T23:59:15.286" v="1310"/>
          <ac:spMkLst>
            <pc:docMk/>
            <pc:sldMk cId="3917049699" sldId="2617"/>
            <ac:spMk id="11" creationId="{EBBC3E25-2A3B-03D4-57A5-CD817A52485E}"/>
          </ac:spMkLst>
        </pc:spChg>
      </pc:sldChg>
      <pc:sldChg chg="addSp delSp modSp add mod">
        <pc:chgData name="Chris Shore" userId="ecd7d257d9377103" providerId="LiveId" clId="{F2F9F6E5-8556-4D5D-9AB7-41DCB499ABBC}" dt="2025-02-05T01:02:38.625" v="1384" actId="1036"/>
        <pc:sldMkLst>
          <pc:docMk/>
          <pc:sldMk cId="3811221715" sldId="2621"/>
        </pc:sldMkLst>
        <pc:spChg chg="mod">
          <ac:chgData name="Chris Shore" userId="ecd7d257d9377103" providerId="LiveId" clId="{F2F9F6E5-8556-4D5D-9AB7-41DCB499ABBC}" dt="2025-02-05T01:02:38.625" v="1384" actId="1036"/>
          <ac:spMkLst>
            <pc:docMk/>
            <pc:sldMk cId="3811221715" sldId="2621"/>
            <ac:spMk id="5" creationId="{44289409-277B-E51A-B08F-15F481557BAB}"/>
          </ac:spMkLst>
        </pc:spChg>
        <pc:spChg chg="add mod">
          <ac:chgData name="Chris Shore" userId="ecd7d257d9377103" providerId="LiveId" clId="{F2F9F6E5-8556-4D5D-9AB7-41DCB499ABBC}" dt="2025-02-02T23:59:09.934" v="1305"/>
          <ac:spMkLst>
            <pc:docMk/>
            <pc:sldMk cId="3811221715" sldId="2621"/>
            <ac:spMk id="10" creationId="{3D967480-5713-C371-99BD-221C3D6EDC2D}"/>
          </ac:spMkLst>
        </pc:spChg>
        <pc:spChg chg="add mod">
          <ac:chgData name="Chris Shore" userId="ecd7d257d9377103" providerId="LiveId" clId="{F2F9F6E5-8556-4D5D-9AB7-41DCB499ABBC}" dt="2025-02-02T23:59:09.934" v="1305"/>
          <ac:spMkLst>
            <pc:docMk/>
            <pc:sldMk cId="3811221715" sldId="2621"/>
            <ac:spMk id="11" creationId="{7514A243-046C-9397-9F81-99A8C7890807}"/>
          </ac:spMkLst>
        </pc:spChg>
        <pc:spChg chg="add mod">
          <ac:chgData name="Chris Shore" userId="ecd7d257d9377103" providerId="LiveId" clId="{F2F9F6E5-8556-4D5D-9AB7-41DCB499ABBC}" dt="2025-02-02T23:59:09.934" v="1305"/>
          <ac:spMkLst>
            <pc:docMk/>
            <pc:sldMk cId="3811221715" sldId="2621"/>
            <ac:spMk id="12" creationId="{60BBFFC1-565C-9CAA-471E-A4989D3AADEA}"/>
          </ac:spMkLst>
        </pc:spChg>
      </pc:sldChg>
      <pc:sldChg chg="addSp delSp modSp add mod">
        <pc:chgData name="Chris Shore" userId="ecd7d257d9377103" providerId="LiveId" clId="{F2F9F6E5-8556-4D5D-9AB7-41DCB499ABBC}" dt="2025-02-03T00:16:24.331" v="1375" actId="255"/>
        <pc:sldMkLst>
          <pc:docMk/>
          <pc:sldMk cId="908710604" sldId="2623"/>
        </pc:sldMkLst>
        <pc:spChg chg="mod">
          <ac:chgData name="Chris Shore" userId="ecd7d257d9377103" providerId="LiveId" clId="{F2F9F6E5-8556-4D5D-9AB7-41DCB499ABBC}" dt="2025-02-03T00:16:24.331" v="1375" actId="255"/>
          <ac:spMkLst>
            <pc:docMk/>
            <pc:sldMk cId="908710604" sldId="2623"/>
            <ac:spMk id="3" creationId="{A76C471E-06C3-BCF0-5718-CE5F295CD802}"/>
          </ac:spMkLst>
        </pc:spChg>
        <pc:spChg chg="add mod">
          <ac:chgData name="Chris Shore" userId="ecd7d257d9377103" providerId="LiveId" clId="{F2F9F6E5-8556-4D5D-9AB7-41DCB499ABBC}" dt="2025-02-02T23:59:08.843" v="1304"/>
          <ac:spMkLst>
            <pc:docMk/>
            <pc:sldMk cId="908710604" sldId="2623"/>
            <ac:spMk id="7" creationId="{CEE71FA6-FD72-C155-CAD0-184117D7DE3C}"/>
          </ac:spMkLst>
        </pc:spChg>
        <pc:spChg chg="add mod">
          <ac:chgData name="Chris Shore" userId="ecd7d257d9377103" providerId="LiveId" clId="{F2F9F6E5-8556-4D5D-9AB7-41DCB499ABBC}" dt="2025-02-02T23:59:08.843" v="1304"/>
          <ac:spMkLst>
            <pc:docMk/>
            <pc:sldMk cId="908710604" sldId="2623"/>
            <ac:spMk id="10" creationId="{482E884A-E5AD-D7D8-EE44-B530CFADB4A5}"/>
          </ac:spMkLst>
        </pc:spChg>
        <pc:spChg chg="add mod">
          <ac:chgData name="Chris Shore" userId="ecd7d257d9377103" providerId="LiveId" clId="{F2F9F6E5-8556-4D5D-9AB7-41DCB499ABBC}" dt="2025-02-02T23:59:08.843" v="1304"/>
          <ac:spMkLst>
            <pc:docMk/>
            <pc:sldMk cId="908710604" sldId="2623"/>
            <ac:spMk id="11" creationId="{7489DCF6-0613-C204-FD75-F35F5D70C62A}"/>
          </ac:spMkLst>
        </pc:spChg>
      </pc:sldChg>
      <pc:sldChg chg="addSp delSp modSp add mod">
        <pc:chgData name="Chris Shore" userId="ecd7d257d9377103" providerId="LiveId" clId="{F2F9F6E5-8556-4D5D-9AB7-41DCB499ABBC}" dt="2025-02-05T01:07:46.746" v="1524" actId="27636"/>
        <pc:sldMkLst>
          <pc:docMk/>
          <pc:sldMk cId="1832594310" sldId="4728"/>
        </pc:sldMkLst>
        <pc:spChg chg="add mod">
          <ac:chgData name="Chris Shore" userId="ecd7d257d9377103" providerId="LiveId" clId="{F2F9F6E5-8556-4D5D-9AB7-41DCB499ABBC}" dt="2025-02-03T00:02:37.490" v="1327"/>
          <ac:spMkLst>
            <pc:docMk/>
            <pc:sldMk cId="1832594310" sldId="4728"/>
            <ac:spMk id="2" creationId="{8C850F6C-9692-C6A3-6B2D-3C9B351D25D8}"/>
          </ac:spMkLst>
        </pc:spChg>
        <pc:spChg chg="add mod">
          <ac:chgData name="Chris Shore" userId="ecd7d257d9377103" providerId="LiveId" clId="{F2F9F6E5-8556-4D5D-9AB7-41DCB499ABBC}" dt="2025-02-03T00:02:37.490" v="1327"/>
          <ac:spMkLst>
            <pc:docMk/>
            <pc:sldMk cId="1832594310" sldId="4728"/>
            <ac:spMk id="4" creationId="{32A1C331-77A2-1668-0A87-D702306B104F}"/>
          </ac:spMkLst>
        </pc:spChg>
        <pc:spChg chg="add mod">
          <ac:chgData name="Chris Shore" userId="ecd7d257d9377103" providerId="LiveId" clId="{F2F9F6E5-8556-4D5D-9AB7-41DCB499ABBC}" dt="2025-02-03T00:02:37.490" v="1327"/>
          <ac:spMkLst>
            <pc:docMk/>
            <pc:sldMk cId="1832594310" sldId="4728"/>
            <ac:spMk id="6" creationId="{C2E01A14-22DB-E64E-26A4-98E79C137131}"/>
          </ac:spMkLst>
        </pc:spChg>
        <pc:spChg chg="mod">
          <ac:chgData name="Chris Shore" userId="ecd7d257d9377103" providerId="LiveId" clId="{F2F9F6E5-8556-4D5D-9AB7-41DCB499ABBC}" dt="2025-02-05T01:07:46.746" v="1524" actId="27636"/>
          <ac:spMkLst>
            <pc:docMk/>
            <pc:sldMk cId="1832594310" sldId="4728"/>
            <ac:spMk id="46082" creationId="{00000000-0000-0000-0000-000000000000}"/>
          </ac:spMkLst>
        </pc:spChg>
      </pc:sldChg>
      <pc:sldChg chg="addSp delSp modSp add del mod ord">
        <pc:chgData name="Chris Shore" userId="ecd7d257d9377103" providerId="LiveId" clId="{F2F9F6E5-8556-4D5D-9AB7-41DCB499ABBC}" dt="2025-02-05T05:06:18.323" v="2656" actId="47"/>
        <pc:sldMkLst>
          <pc:docMk/>
          <pc:sldMk cId="3690754309" sldId="4787"/>
        </pc:sldMkLst>
      </pc:sldChg>
      <pc:sldChg chg="add del">
        <pc:chgData name="Chris Shore" userId="ecd7d257d9377103" providerId="LiveId" clId="{F2F9F6E5-8556-4D5D-9AB7-41DCB499ABBC}" dt="2025-02-03T00:03:45.562" v="1330" actId="47"/>
        <pc:sldMkLst>
          <pc:docMk/>
          <pc:sldMk cId="350831648" sldId="4788"/>
        </pc:sldMkLst>
      </pc:sldChg>
      <pc:sldChg chg="add del">
        <pc:chgData name="Chris Shore" userId="ecd7d257d9377103" providerId="LiveId" clId="{F2F9F6E5-8556-4D5D-9AB7-41DCB499ABBC}" dt="2025-02-03T00:03:46.921" v="1331" actId="47"/>
        <pc:sldMkLst>
          <pc:docMk/>
          <pc:sldMk cId="61284466" sldId="4789"/>
        </pc:sldMkLst>
      </pc:sldChg>
      <pc:sldChg chg="addSp delSp modSp add mod">
        <pc:chgData name="Chris Shore" userId="ecd7d257d9377103" providerId="LiveId" clId="{F2F9F6E5-8556-4D5D-9AB7-41DCB499ABBC}" dt="2025-02-05T01:08:17.970" v="1529" actId="1076"/>
        <pc:sldMkLst>
          <pc:docMk/>
          <pc:sldMk cId="448100564" sldId="4790"/>
        </pc:sldMkLst>
        <pc:spChg chg="add mod">
          <ac:chgData name="Chris Shore" userId="ecd7d257d9377103" providerId="LiveId" clId="{F2F9F6E5-8556-4D5D-9AB7-41DCB499ABBC}" dt="2025-02-03T00:02:39.270" v="1328"/>
          <ac:spMkLst>
            <pc:docMk/>
            <pc:sldMk cId="448100564" sldId="4790"/>
            <ac:spMk id="2" creationId="{D20E84B3-C1CD-3FDB-3CFC-57E62D7BAED6}"/>
          </ac:spMkLst>
        </pc:spChg>
        <pc:spChg chg="add mod">
          <ac:chgData name="Chris Shore" userId="ecd7d257d9377103" providerId="LiveId" clId="{F2F9F6E5-8556-4D5D-9AB7-41DCB499ABBC}" dt="2025-02-03T00:02:39.270" v="1328"/>
          <ac:spMkLst>
            <pc:docMk/>
            <pc:sldMk cId="448100564" sldId="4790"/>
            <ac:spMk id="3" creationId="{4B71812D-1DE3-8B7D-ABCA-AA14DB48E813}"/>
          </ac:spMkLst>
        </pc:spChg>
        <pc:spChg chg="add mod">
          <ac:chgData name="Chris Shore" userId="ecd7d257d9377103" providerId="LiveId" clId="{F2F9F6E5-8556-4D5D-9AB7-41DCB499ABBC}" dt="2025-02-03T00:02:39.270" v="1328"/>
          <ac:spMkLst>
            <pc:docMk/>
            <pc:sldMk cId="448100564" sldId="4790"/>
            <ac:spMk id="4" creationId="{7120C0A6-66D3-86C8-C7BC-56783BA60119}"/>
          </ac:spMkLst>
        </pc:spChg>
        <pc:spChg chg="mod">
          <ac:chgData name="Chris Shore" userId="ecd7d257d9377103" providerId="LiveId" clId="{F2F9F6E5-8556-4D5D-9AB7-41DCB499ABBC}" dt="2025-02-05T01:07:55.376" v="1526" actId="27636"/>
          <ac:spMkLst>
            <pc:docMk/>
            <pc:sldMk cId="448100564" sldId="4790"/>
            <ac:spMk id="46082" creationId="{0CE1BB3A-57BF-5423-AED5-DFBE9E8F64AE}"/>
          </ac:spMkLst>
        </pc:spChg>
        <pc:picChg chg="mod">
          <ac:chgData name="Chris Shore" userId="ecd7d257d9377103" providerId="LiveId" clId="{F2F9F6E5-8556-4D5D-9AB7-41DCB499ABBC}" dt="2025-02-05T01:08:17.970" v="1529" actId="1076"/>
          <ac:picMkLst>
            <pc:docMk/>
            <pc:sldMk cId="448100564" sldId="4790"/>
            <ac:picMk id="4098" creationId="{84660401-8820-EDFB-472F-0C1C9DD7B6B9}"/>
          </ac:picMkLst>
        </pc:picChg>
        <pc:picChg chg="mod">
          <ac:chgData name="Chris Shore" userId="ecd7d257d9377103" providerId="LiveId" clId="{F2F9F6E5-8556-4D5D-9AB7-41DCB499ABBC}" dt="2025-02-05T01:08:17.970" v="1529" actId="1076"/>
          <ac:picMkLst>
            <pc:docMk/>
            <pc:sldMk cId="448100564" sldId="4790"/>
            <ac:picMk id="4100" creationId="{5523F7D0-B66B-8B00-A522-B4447C728F67}"/>
          </ac:picMkLst>
        </pc:picChg>
      </pc:sldChg>
      <pc:sldChg chg="addSp delSp modSp add mod delAnim modAnim">
        <pc:chgData name="Chris Shore" userId="ecd7d257d9377103" providerId="LiveId" clId="{F2F9F6E5-8556-4D5D-9AB7-41DCB499ABBC}" dt="2025-02-05T01:15:09.530" v="1644"/>
        <pc:sldMkLst>
          <pc:docMk/>
          <pc:sldMk cId="1700592529" sldId="4791"/>
        </pc:sldMkLst>
        <pc:picChg chg="add mod">
          <ac:chgData name="Chris Shore" userId="ecd7d257d9377103" providerId="LiveId" clId="{F2F9F6E5-8556-4D5D-9AB7-41DCB499ABBC}" dt="2025-02-05T01:15:09.530" v="1644"/>
          <ac:picMkLst>
            <pc:docMk/>
            <pc:sldMk cId="1700592529" sldId="4791"/>
            <ac:picMk id="16" creationId="{9CBDB489-4847-43EA-AF66-5824AE4B417C}"/>
          </ac:picMkLst>
        </pc:picChg>
        <pc:picChg chg="add mod">
          <ac:chgData name="Chris Shore" userId="ecd7d257d9377103" providerId="LiveId" clId="{F2F9F6E5-8556-4D5D-9AB7-41DCB499ABBC}" dt="2025-02-05T01:15:09.530" v="1644"/>
          <ac:picMkLst>
            <pc:docMk/>
            <pc:sldMk cId="1700592529" sldId="4791"/>
            <ac:picMk id="17" creationId="{7CDAB7F8-A976-401F-8930-F9F96B6D5D4F}"/>
          </ac:picMkLst>
        </pc:picChg>
        <pc:picChg chg="add mod">
          <ac:chgData name="Chris Shore" userId="ecd7d257d9377103" providerId="LiveId" clId="{F2F9F6E5-8556-4D5D-9AB7-41DCB499ABBC}" dt="2025-02-05T01:15:09.530" v="1644"/>
          <ac:picMkLst>
            <pc:docMk/>
            <pc:sldMk cId="1700592529" sldId="4791"/>
            <ac:picMk id="18" creationId="{09409809-0107-4D4B-862C-E2E76298DBD1}"/>
          </ac:picMkLst>
        </pc:picChg>
      </pc:sldChg>
      <pc:sldChg chg="addSp delSp modSp add mod delAnim">
        <pc:chgData name="Chris Shore" userId="ecd7d257d9377103" providerId="LiveId" clId="{F2F9F6E5-8556-4D5D-9AB7-41DCB499ABBC}" dt="2025-02-07T14:27:38.912" v="2707" actId="1076"/>
        <pc:sldMkLst>
          <pc:docMk/>
          <pc:sldMk cId="3502733598" sldId="4792"/>
        </pc:sldMkLst>
        <pc:spChg chg="mod">
          <ac:chgData name="Chris Shore" userId="ecd7d257d9377103" providerId="LiveId" clId="{F2F9F6E5-8556-4D5D-9AB7-41DCB499ABBC}" dt="2025-02-05T04:56:18.186" v="2624" actId="14100"/>
          <ac:spMkLst>
            <pc:docMk/>
            <pc:sldMk cId="3502733598" sldId="4792"/>
            <ac:spMk id="10" creationId="{D0192CC4-47FD-C8EF-A298-4EA074A2E1D8}"/>
          </ac:spMkLst>
        </pc:spChg>
        <pc:picChg chg="add mod">
          <ac:chgData name="Chris Shore" userId="ecd7d257d9377103" providerId="LiveId" clId="{F2F9F6E5-8556-4D5D-9AB7-41DCB499ABBC}" dt="2025-02-07T14:27:38.912" v="2707" actId="1076"/>
          <ac:picMkLst>
            <pc:docMk/>
            <pc:sldMk cId="3502733598" sldId="4792"/>
            <ac:picMk id="4" creationId="{FE6316E5-AE93-E3B0-E003-419A9A71B0B7}"/>
          </ac:picMkLst>
        </pc:picChg>
      </pc:sldChg>
      <pc:sldChg chg="addSp modSp add mod">
        <pc:chgData name="Chris Shore" userId="ecd7d257d9377103" providerId="LiveId" clId="{F2F9F6E5-8556-4D5D-9AB7-41DCB499ABBC}" dt="2025-02-07T14:31:54.157" v="2716" actId="1076"/>
        <pc:sldMkLst>
          <pc:docMk/>
          <pc:sldMk cId="75141259" sldId="4793"/>
        </pc:sldMkLst>
        <pc:spChg chg="mod">
          <ac:chgData name="Chris Shore" userId="ecd7d257d9377103" providerId="LiveId" clId="{F2F9F6E5-8556-4D5D-9AB7-41DCB499ABBC}" dt="2025-02-05T01:29:48.470" v="1714" actId="20577"/>
          <ac:spMkLst>
            <pc:docMk/>
            <pc:sldMk cId="75141259" sldId="4793"/>
            <ac:spMk id="10" creationId="{E5F6021E-510B-EF74-F87E-519105C2957A}"/>
          </ac:spMkLst>
        </pc:spChg>
        <pc:picChg chg="add mod">
          <ac:chgData name="Chris Shore" userId="ecd7d257d9377103" providerId="LiveId" clId="{F2F9F6E5-8556-4D5D-9AB7-41DCB499ABBC}" dt="2025-02-07T14:31:54.157" v="2716" actId="1076"/>
          <ac:picMkLst>
            <pc:docMk/>
            <pc:sldMk cId="75141259" sldId="4793"/>
            <ac:picMk id="4" creationId="{E34CE33B-8B73-BC78-0498-B13562E08E81}"/>
          </ac:picMkLst>
        </pc:picChg>
      </pc:sldChg>
      <pc:sldChg chg="addSp modSp add mod">
        <pc:chgData name="Chris Shore" userId="ecd7d257d9377103" providerId="LiveId" clId="{F2F9F6E5-8556-4D5D-9AB7-41DCB499ABBC}" dt="2025-02-07T14:34:00.128" v="2723"/>
        <pc:sldMkLst>
          <pc:docMk/>
          <pc:sldMk cId="3558238298" sldId="4794"/>
        </pc:sldMkLst>
        <pc:spChg chg="mod">
          <ac:chgData name="Chris Shore" userId="ecd7d257d9377103" providerId="LiveId" clId="{F2F9F6E5-8556-4D5D-9AB7-41DCB499ABBC}" dt="2025-02-05T01:30:12.402" v="1728" actId="20577"/>
          <ac:spMkLst>
            <pc:docMk/>
            <pc:sldMk cId="3558238298" sldId="4794"/>
            <ac:spMk id="10" creationId="{E140264D-D597-3B0D-3556-B82CC4054171}"/>
          </ac:spMkLst>
        </pc:spChg>
        <pc:picChg chg="add mod">
          <ac:chgData name="Chris Shore" userId="ecd7d257d9377103" providerId="LiveId" clId="{F2F9F6E5-8556-4D5D-9AB7-41DCB499ABBC}" dt="2025-02-07T14:34:00.128" v="2723"/>
          <ac:picMkLst>
            <pc:docMk/>
            <pc:sldMk cId="3558238298" sldId="4794"/>
            <ac:picMk id="4" creationId="{26BEB98E-AB21-8F52-DEA3-E6739F240157}"/>
          </ac:picMkLst>
        </pc:picChg>
      </pc:sldChg>
      <pc:sldChg chg="addSp modSp add mod">
        <pc:chgData name="Chris Shore" userId="ecd7d257d9377103" providerId="LiveId" clId="{F2F9F6E5-8556-4D5D-9AB7-41DCB499ABBC}" dt="2025-02-05T02:42:39.978" v="1835" actId="20577"/>
        <pc:sldMkLst>
          <pc:docMk/>
          <pc:sldMk cId="2112424042" sldId="4795"/>
        </pc:sldMkLst>
        <pc:spChg chg="add mod">
          <ac:chgData name="Chris Shore" userId="ecd7d257d9377103" providerId="LiveId" clId="{F2F9F6E5-8556-4D5D-9AB7-41DCB499ABBC}" dt="2025-02-05T02:42:39.978" v="1835" actId="20577"/>
          <ac:spMkLst>
            <pc:docMk/>
            <pc:sldMk cId="2112424042" sldId="4795"/>
            <ac:spMk id="5" creationId="{6CD1D93B-D540-6C2F-BB08-4FFC72E48955}"/>
          </ac:spMkLst>
        </pc:spChg>
        <pc:spChg chg="mod">
          <ac:chgData name="Chris Shore" userId="ecd7d257d9377103" providerId="LiveId" clId="{F2F9F6E5-8556-4D5D-9AB7-41DCB499ABBC}" dt="2025-02-05T02:37:25.545" v="1754" actId="20577"/>
          <ac:spMkLst>
            <pc:docMk/>
            <pc:sldMk cId="2112424042" sldId="4795"/>
            <ac:spMk id="10" creationId="{2750FA9B-138B-843A-099F-1F48439C71B9}"/>
          </ac:spMkLst>
        </pc:spChg>
        <pc:picChg chg="add mod">
          <ac:chgData name="Chris Shore" userId="ecd7d257d9377103" providerId="LiveId" clId="{F2F9F6E5-8556-4D5D-9AB7-41DCB499ABBC}" dt="2025-02-05T02:41:13.799" v="1764" actId="1076"/>
          <ac:picMkLst>
            <pc:docMk/>
            <pc:sldMk cId="2112424042" sldId="4795"/>
            <ac:picMk id="4" creationId="{B34848DD-373B-A76F-F5FD-3CDD42040BF7}"/>
          </ac:picMkLst>
        </pc:picChg>
      </pc:sldChg>
      <pc:sldChg chg="addSp modSp add mod modAnim">
        <pc:chgData name="Chris Shore" userId="ecd7d257d9377103" providerId="LiveId" clId="{F2F9F6E5-8556-4D5D-9AB7-41DCB499ABBC}" dt="2025-02-05T02:51:54.940" v="2036"/>
        <pc:sldMkLst>
          <pc:docMk/>
          <pc:sldMk cId="2835331135" sldId="4796"/>
        </pc:sldMkLst>
        <pc:spChg chg="add mod">
          <ac:chgData name="Chris Shore" userId="ecd7d257d9377103" providerId="LiveId" clId="{F2F9F6E5-8556-4D5D-9AB7-41DCB499ABBC}" dt="2025-02-05T02:49:11.719" v="1933" actId="1076"/>
          <ac:spMkLst>
            <pc:docMk/>
            <pc:sldMk cId="2835331135" sldId="4796"/>
            <ac:spMk id="5" creationId="{5C6684E6-A9BC-EEC6-3CC0-A7B16B347984}"/>
          </ac:spMkLst>
        </pc:spChg>
        <pc:spChg chg="add mod">
          <ac:chgData name="Chris Shore" userId="ecd7d257d9377103" providerId="LiveId" clId="{F2F9F6E5-8556-4D5D-9AB7-41DCB499ABBC}" dt="2025-02-05T02:51:27.966" v="2033" actId="20577"/>
          <ac:spMkLst>
            <pc:docMk/>
            <pc:sldMk cId="2835331135" sldId="4796"/>
            <ac:spMk id="6" creationId="{C2B954B9-0F39-15E8-F5C7-E3EB52826128}"/>
          </ac:spMkLst>
        </pc:spChg>
        <pc:picChg chg="add mod">
          <ac:chgData name="Chris Shore" userId="ecd7d257d9377103" providerId="LiveId" clId="{F2F9F6E5-8556-4D5D-9AB7-41DCB499ABBC}" dt="2025-02-05T02:48:09.020" v="1879" actId="1076"/>
          <ac:picMkLst>
            <pc:docMk/>
            <pc:sldMk cId="2835331135" sldId="4796"/>
            <ac:picMk id="4" creationId="{34AA0BAB-40F1-880C-632F-D98C1640B284}"/>
          </ac:picMkLst>
        </pc:picChg>
      </pc:sldChg>
      <pc:sldChg chg="addSp modSp add mod modAnim">
        <pc:chgData name="Chris Shore" userId="ecd7d257d9377103" providerId="LiveId" clId="{F2F9F6E5-8556-4D5D-9AB7-41DCB499ABBC}" dt="2025-02-07T14:42:21.571" v="2754" actId="313"/>
        <pc:sldMkLst>
          <pc:docMk/>
          <pc:sldMk cId="3159120047" sldId="4797"/>
        </pc:sldMkLst>
        <pc:spChg chg="add mod">
          <ac:chgData name="Chris Shore" userId="ecd7d257d9377103" providerId="LiveId" clId="{F2F9F6E5-8556-4D5D-9AB7-41DCB499ABBC}" dt="2025-02-05T02:52:43.826" v="2058" actId="1076"/>
          <ac:spMkLst>
            <pc:docMk/>
            <pc:sldMk cId="3159120047" sldId="4797"/>
            <ac:spMk id="5" creationId="{BC0094A2-4D2F-AEF0-791D-71DD6AA269FA}"/>
          </ac:spMkLst>
        </pc:spChg>
        <pc:spChg chg="add mod">
          <ac:chgData name="Chris Shore" userId="ecd7d257d9377103" providerId="LiveId" clId="{F2F9F6E5-8556-4D5D-9AB7-41DCB499ABBC}" dt="2025-02-05T02:53:12.277" v="2087" actId="14100"/>
          <ac:spMkLst>
            <pc:docMk/>
            <pc:sldMk cId="3159120047" sldId="4797"/>
            <ac:spMk id="6" creationId="{F700FB47-AD66-11D2-8B43-FE2B0D67FC68}"/>
          </ac:spMkLst>
        </pc:spChg>
        <pc:spChg chg="add mod">
          <ac:chgData name="Chris Shore" userId="ecd7d257d9377103" providerId="LiveId" clId="{F2F9F6E5-8556-4D5D-9AB7-41DCB499ABBC}" dt="2025-02-07T14:42:09.202" v="2753" actId="20577"/>
          <ac:spMkLst>
            <pc:docMk/>
            <pc:sldMk cId="3159120047" sldId="4797"/>
            <ac:spMk id="7" creationId="{D9E42D3F-FE02-F6AC-0BC1-DC3D23A4FC7F}"/>
          </ac:spMkLst>
        </pc:spChg>
        <pc:spChg chg="add mod">
          <ac:chgData name="Chris Shore" userId="ecd7d257d9377103" providerId="LiveId" clId="{F2F9F6E5-8556-4D5D-9AB7-41DCB499ABBC}" dt="2025-02-05T02:56:50.817" v="2317" actId="1076"/>
          <ac:spMkLst>
            <pc:docMk/>
            <pc:sldMk cId="3159120047" sldId="4797"/>
            <ac:spMk id="8" creationId="{E049657C-20A6-61A1-5A25-B446D8B2135D}"/>
          </ac:spMkLst>
        </pc:spChg>
        <pc:spChg chg="add mod">
          <ac:chgData name="Chris Shore" userId="ecd7d257d9377103" providerId="LiveId" clId="{F2F9F6E5-8556-4D5D-9AB7-41DCB499ABBC}" dt="2025-02-07T14:42:21.571" v="2754" actId="313"/>
          <ac:spMkLst>
            <pc:docMk/>
            <pc:sldMk cId="3159120047" sldId="4797"/>
            <ac:spMk id="9" creationId="{833A6622-DE50-6A47-706E-295FB92209A7}"/>
          </ac:spMkLst>
        </pc:spChg>
        <pc:spChg chg="add mod">
          <ac:chgData name="Chris Shore" userId="ecd7d257d9377103" providerId="LiveId" clId="{F2F9F6E5-8556-4D5D-9AB7-41DCB499ABBC}" dt="2025-02-05T02:56:05.338" v="2276" actId="20577"/>
          <ac:spMkLst>
            <pc:docMk/>
            <pc:sldMk cId="3159120047" sldId="4797"/>
            <ac:spMk id="12" creationId="{203240CC-B42A-530F-1A71-D1CE1146F7E8}"/>
          </ac:spMkLst>
        </pc:spChg>
        <pc:spChg chg="add mod">
          <ac:chgData name="Chris Shore" userId="ecd7d257d9377103" providerId="LiveId" clId="{F2F9F6E5-8556-4D5D-9AB7-41DCB499ABBC}" dt="2025-02-05T02:56:46.072" v="2316" actId="1076"/>
          <ac:spMkLst>
            <pc:docMk/>
            <pc:sldMk cId="3159120047" sldId="4797"/>
            <ac:spMk id="14" creationId="{B7173F5C-61F4-2E0B-8D6D-C59F3B5846CF}"/>
          </ac:spMkLst>
        </pc:spChg>
        <pc:picChg chg="add mod">
          <ac:chgData name="Chris Shore" userId="ecd7d257d9377103" providerId="LiveId" clId="{F2F9F6E5-8556-4D5D-9AB7-41DCB499ABBC}" dt="2025-02-05T02:43:34.647" v="1841" actId="14100"/>
          <ac:picMkLst>
            <pc:docMk/>
            <pc:sldMk cId="3159120047" sldId="4797"/>
            <ac:picMk id="4" creationId="{9D0D8BE2-6A3A-F9B8-DAAC-AAFD9305DA5E}"/>
          </ac:picMkLst>
        </pc:picChg>
      </pc:sldChg>
      <pc:sldChg chg="addSp modSp add mod modAnim">
        <pc:chgData name="Chris Shore" userId="ecd7d257d9377103" providerId="LiveId" clId="{F2F9F6E5-8556-4D5D-9AB7-41DCB499ABBC}" dt="2025-02-05T03:00:40.151" v="2484" actId="14100"/>
        <pc:sldMkLst>
          <pc:docMk/>
          <pc:sldMk cId="3919663425" sldId="4798"/>
        </pc:sldMkLst>
        <pc:spChg chg="add mod">
          <ac:chgData name="Chris Shore" userId="ecd7d257d9377103" providerId="LiveId" clId="{F2F9F6E5-8556-4D5D-9AB7-41DCB499ABBC}" dt="2025-02-05T02:58:23.262" v="2384" actId="20577"/>
          <ac:spMkLst>
            <pc:docMk/>
            <pc:sldMk cId="3919663425" sldId="4798"/>
            <ac:spMk id="5" creationId="{610CA0C4-7A0C-7CF4-243B-01EC79464D82}"/>
          </ac:spMkLst>
        </pc:spChg>
        <pc:spChg chg="add mod">
          <ac:chgData name="Chris Shore" userId="ecd7d257d9377103" providerId="LiveId" clId="{F2F9F6E5-8556-4D5D-9AB7-41DCB499ABBC}" dt="2025-02-05T03:00:40.151" v="2484" actId="14100"/>
          <ac:spMkLst>
            <pc:docMk/>
            <pc:sldMk cId="3919663425" sldId="4798"/>
            <ac:spMk id="6" creationId="{F5F4EB3A-3B00-9DB5-C43A-F7E4AF97B807}"/>
          </ac:spMkLst>
        </pc:spChg>
        <pc:picChg chg="add mod">
          <ac:chgData name="Chris Shore" userId="ecd7d257d9377103" providerId="LiveId" clId="{F2F9F6E5-8556-4D5D-9AB7-41DCB499ABBC}" dt="2025-02-05T02:57:42.400" v="2346" actId="14100"/>
          <ac:picMkLst>
            <pc:docMk/>
            <pc:sldMk cId="3919663425" sldId="4798"/>
            <ac:picMk id="4" creationId="{F619A6AC-E1F4-FC7C-C07E-D899DCE8DF93}"/>
          </ac:picMkLst>
        </pc:picChg>
      </pc:sldChg>
      <pc:sldChg chg="addSp modSp add mod">
        <pc:chgData name="Chris Shore" userId="ecd7d257d9377103" providerId="LiveId" clId="{F2F9F6E5-8556-4D5D-9AB7-41DCB499ABBC}" dt="2025-02-07T14:50:34.435" v="2922" actId="14100"/>
        <pc:sldMkLst>
          <pc:docMk/>
          <pc:sldMk cId="739998206" sldId="4799"/>
        </pc:sldMkLst>
        <pc:spChg chg="add mod">
          <ac:chgData name="Chris Shore" userId="ecd7d257d9377103" providerId="LiveId" clId="{F2F9F6E5-8556-4D5D-9AB7-41DCB499ABBC}" dt="2025-02-05T03:01:05.806" v="2498" actId="14100"/>
          <ac:spMkLst>
            <pc:docMk/>
            <pc:sldMk cId="739998206" sldId="4799"/>
            <ac:spMk id="6" creationId="{A81349C6-E98E-597B-EE95-13477B7B4238}"/>
          </ac:spMkLst>
        </pc:spChg>
        <pc:spChg chg="add mod">
          <ac:chgData name="Chris Shore" userId="ecd7d257d9377103" providerId="LiveId" clId="{F2F9F6E5-8556-4D5D-9AB7-41DCB499ABBC}" dt="2025-02-05T03:01:28.452" v="2505" actId="1076"/>
          <ac:spMkLst>
            <pc:docMk/>
            <pc:sldMk cId="739998206" sldId="4799"/>
            <ac:spMk id="7" creationId="{46F7F40E-766B-3B6B-43D5-D92E851BAC44}"/>
          </ac:spMkLst>
        </pc:spChg>
        <pc:spChg chg="add mod">
          <ac:chgData name="Chris Shore" userId="ecd7d257d9377103" providerId="LiveId" clId="{F2F9F6E5-8556-4D5D-9AB7-41DCB499ABBC}" dt="2025-02-05T03:02:10.540" v="2545" actId="14100"/>
          <ac:spMkLst>
            <pc:docMk/>
            <pc:sldMk cId="739998206" sldId="4799"/>
            <ac:spMk id="8" creationId="{5F012248-7650-CD77-15F0-3A7D10CD8A39}"/>
          </ac:spMkLst>
        </pc:spChg>
        <pc:spChg chg="add mod">
          <ac:chgData name="Chris Shore" userId="ecd7d257d9377103" providerId="LiveId" clId="{F2F9F6E5-8556-4D5D-9AB7-41DCB499ABBC}" dt="2025-02-05T03:04:21.939" v="2570" actId="20577"/>
          <ac:spMkLst>
            <pc:docMk/>
            <pc:sldMk cId="739998206" sldId="4799"/>
            <ac:spMk id="9" creationId="{8487113A-2782-9930-171C-839F6EE31C7C}"/>
          </ac:spMkLst>
        </pc:spChg>
        <pc:spChg chg="add mod">
          <ac:chgData name="Chris Shore" userId="ecd7d257d9377103" providerId="LiveId" clId="{F2F9F6E5-8556-4D5D-9AB7-41DCB499ABBC}" dt="2025-02-07T14:50:34.435" v="2922" actId="14100"/>
          <ac:spMkLst>
            <pc:docMk/>
            <pc:sldMk cId="739998206" sldId="4799"/>
            <ac:spMk id="12" creationId="{7DF97AEB-4D04-9355-F001-578B01D85731}"/>
          </ac:spMkLst>
        </pc:spChg>
        <pc:picChg chg="add mod">
          <ac:chgData name="Chris Shore" userId="ecd7d257d9377103" providerId="LiveId" clId="{F2F9F6E5-8556-4D5D-9AB7-41DCB499ABBC}" dt="2025-02-05T02:44:45.471" v="1848" actId="1076"/>
          <ac:picMkLst>
            <pc:docMk/>
            <pc:sldMk cId="739998206" sldId="4799"/>
            <ac:picMk id="4" creationId="{BF4C74EE-F966-7645-1A52-2BDB02FDBE2C}"/>
          </ac:picMkLst>
        </pc:picChg>
      </pc:sldChg>
      <pc:sldChg chg="add del">
        <pc:chgData name="Chris Shore" userId="ecd7d257d9377103" providerId="LiveId" clId="{F2F9F6E5-8556-4D5D-9AB7-41DCB499ABBC}" dt="2025-02-05T02:47:14.266" v="1876" actId="47"/>
        <pc:sldMkLst>
          <pc:docMk/>
          <pc:sldMk cId="2053740477" sldId="4800"/>
        </pc:sldMkLst>
      </pc:sldChg>
      <pc:sldChg chg="addSp modSp add mod">
        <pc:chgData name="Chris Shore" userId="ecd7d257d9377103" providerId="LiveId" clId="{F2F9F6E5-8556-4D5D-9AB7-41DCB499ABBC}" dt="2025-02-07T15:28:46.938" v="3016" actId="1076"/>
        <pc:sldMkLst>
          <pc:docMk/>
          <pc:sldMk cId="1347943162" sldId="4801"/>
        </pc:sldMkLst>
        <pc:spChg chg="add mod">
          <ac:chgData name="Chris Shore" userId="ecd7d257d9377103" providerId="LiveId" clId="{F2F9F6E5-8556-4D5D-9AB7-41DCB499ABBC}" dt="2025-02-07T15:28:39.273" v="3015" actId="1076"/>
          <ac:spMkLst>
            <pc:docMk/>
            <pc:sldMk cId="1347943162" sldId="4801"/>
            <ac:spMk id="6" creationId="{BC4733B9-4F00-13F9-3EFD-BF69C68E5B83}"/>
          </ac:spMkLst>
        </pc:spChg>
        <pc:spChg chg="add mod">
          <ac:chgData name="Chris Shore" userId="ecd7d257d9377103" providerId="LiveId" clId="{F2F9F6E5-8556-4D5D-9AB7-41DCB499ABBC}" dt="2025-02-07T15:28:26.213" v="3012" actId="1076"/>
          <ac:spMkLst>
            <pc:docMk/>
            <pc:sldMk cId="1347943162" sldId="4801"/>
            <ac:spMk id="7" creationId="{985BF559-F038-FF7D-B69B-25B454CF1F0E}"/>
          </ac:spMkLst>
        </pc:spChg>
        <pc:spChg chg="add mod">
          <ac:chgData name="Chris Shore" userId="ecd7d257d9377103" providerId="LiveId" clId="{F2F9F6E5-8556-4D5D-9AB7-41DCB499ABBC}" dt="2025-02-07T15:28:46.938" v="3016" actId="1076"/>
          <ac:spMkLst>
            <pc:docMk/>
            <pc:sldMk cId="1347943162" sldId="4801"/>
            <ac:spMk id="8" creationId="{DF87A996-2944-FFBB-E657-580E8221C37D}"/>
          </ac:spMkLst>
        </pc:spChg>
        <pc:spChg chg="mod">
          <ac:chgData name="Chris Shore" userId="ecd7d257d9377103" providerId="LiveId" clId="{F2F9F6E5-8556-4D5D-9AB7-41DCB499ABBC}" dt="2025-02-05T02:45:59.954" v="1875" actId="14100"/>
          <ac:spMkLst>
            <pc:docMk/>
            <pc:sldMk cId="1347943162" sldId="4801"/>
            <ac:spMk id="21" creationId="{41609D24-BA25-72DE-08A7-BFC721B59F23}"/>
          </ac:spMkLst>
        </pc:spChg>
        <pc:picChg chg="add mod">
          <ac:chgData name="Chris Shore" userId="ecd7d257d9377103" providerId="LiveId" clId="{F2F9F6E5-8556-4D5D-9AB7-41DCB499ABBC}" dt="2025-02-07T15:28:13.006" v="3009" actId="1076"/>
          <ac:picMkLst>
            <pc:docMk/>
            <pc:sldMk cId="1347943162" sldId="4801"/>
            <ac:picMk id="4" creationId="{22993D1D-9EB4-CBAB-7D7B-6AF52B1AD4D0}"/>
          </ac:picMkLst>
        </pc:picChg>
        <pc:picChg chg="add mod">
          <ac:chgData name="Chris Shore" userId="ecd7d257d9377103" providerId="LiveId" clId="{F2F9F6E5-8556-4D5D-9AB7-41DCB499ABBC}" dt="2025-02-07T15:28:21.813" v="3011" actId="1076"/>
          <ac:picMkLst>
            <pc:docMk/>
            <pc:sldMk cId="1347943162" sldId="4801"/>
            <ac:picMk id="5" creationId="{A6D33966-6BB0-E2A9-D791-C3F31D8889D6}"/>
          </ac:picMkLst>
        </pc:picChg>
      </pc:sldChg>
      <pc:sldChg chg="addSp modSp add mod">
        <pc:chgData name="Chris Shore" userId="ecd7d257d9377103" providerId="LiveId" clId="{F2F9F6E5-8556-4D5D-9AB7-41DCB499ABBC}" dt="2025-02-10T05:01:32.124" v="3552" actId="1076"/>
        <pc:sldMkLst>
          <pc:docMk/>
          <pc:sldMk cId="3406399513" sldId="4802"/>
        </pc:sldMkLst>
        <pc:picChg chg="add mod">
          <ac:chgData name="Chris Shore" userId="ecd7d257d9377103" providerId="LiveId" clId="{F2F9F6E5-8556-4D5D-9AB7-41DCB499ABBC}" dt="2025-02-10T05:01:27.221" v="3550" actId="1076"/>
          <ac:picMkLst>
            <pc:docMk/>
            <pc:sldMk cId="3406399513" sldId="4802"/>
            <ac:picMk id="3" creationId="{7C5AE240-D3B1-5343-FC31-51D807913B43}"/>
          </ac:picMkLst>
        </pc:picChg>
        <pc:picChg chg="add mod">
          <ac:chgData name="Chris Shore" userId="ecd7d257d9377103" providerId="LiveId" clId="{F2F9F6E5-8556-4D5D-9AB7-41DCB499ABBC}" dt="2025-02-10T05:01:32.124" v="3552" actId="1076"/>
          <ac:picMkLst>
            <pc:docMk/>
            <pc:sldMk cId="3406399513" sldId="4802"/>
            <ac:picMk id="5" creationId="{F08CB3CA-A712-C241-98BD-49F70091FD0A}"/>
          </ac:picMkLst>
        </pc:picChg>
      </pc:sldChg>
      <pc:sldChg chg="addSp modSp add modAnim">
        <pc:chgData name="Chris Shore" userId="ecd7d257d9377103" providerId="LiveId" clId="{F2F9F6E5-8556-4D5D-9AB7-41DCB499ABBC}" dt="2025-02-05T05:03:20.184" v="2637"/>
        <pc:sldMkLst>
          <pc:docMk/>
          <pc:sldMk cId="4207286529" sldId="4803"/>
        </pc:sldMkLst>
        <pc:spChg chg="add mod">
          <ac:chgData name="Chris Shore" userId="ecd7d257d9377103" providerId="LiveId" clId="{F2F9F6E5-8556-4D5D-9AB7-41DCB499ABBC}" dt="2025-02-05T05:03:20.184" v="2637"/>
          <ac:spMkLst>
            <pc:docMk/>
            <pc:sldMk cId="4207286529" sldId="4803"/>
            <ac:spMk id="4" creationId="{2647D4DE-387C-8D92-2C16-22151E51BE58}"/>
          </ac:spMkLst>
        </pc:spChg>
        <pc:spChg chg="add mod">
          <ac:chgData name="Chris Shore" userId="ecd7d257d9377103" providerId="LiveId" clId="{F2F9F6E5-8556-4D5D-9AB7-41DCB499ABBC}" dt="2025-02-05T05:03:20.184" v="2637"/>
          <ac:spMkLst>
            <pc:docMk/>
            <pc:sldMk cId="4207286529" sldId="4803"/>
            <ac:spMk id="5" creationId="{FC26F85C-25F1-A276-D1C7-9BB1B244D43D}"/>
          </ac:spMkLst>
        </pc:spChg>
        <pc:spChg chg="add mod">
          <ac:chgData name="Chris Shore" userId="ecd7d257d9377103" providerId="LiveId" clId="{F2F9F6E5-8556-4D5D-9AB7-41DCB499ABBC}" dt="2025-02-05T05:03:20.184" v="2637"/>
          <ac:spMkLst>
            <pc:docMk/>
            <pc:sldMk cId="4207286529" sldId="4803"/>
            <ac:spMk id="6" creationId="{2D7231C3-5770-0C6C-3F1A-2FFBFA09CA6C}"/>
          </ac:spMkLst>
        </pc:spChg>
      </pc:sldChg>
      <pc:sldChg chg="add del">
        <pc:chgData name="Chris Shore" userId="ecd7d257d9377103" providerId="LiveId" clId="{F2F9F6E5-8556-4D5D-9AB7-41DCB499ABBC}" dt="2025-02-05T05:03:24.762" v="2638" actId="47"/>
        <pc:sldMkLst>
          <pc:docMk/>
          <pc:sldMk cId="500650373" sldId="4804"/>
        </pc:sldMkLst>
      </pc:sldChg>
      <pc:sldChg chg="modSp add modAnim">
        <pc:chgData name="Chris Shore" userId="ecd7d257d9377103" providerId="LiveId" clId="{F2F9F6E5-8556-4D5D-9AB7-41DCB499ABBC}" dt="2025-02-07T16:10:34.331" v="3365"/>
        <pc:sldMkLst>
          <pc:docMk/>
          <pc:sldMk cId="3846628689" sldId="4804"/>
        </pc:sldMkLst>
        <pc:picChg chg="mod">
          <ac:chgData name="Chris Shore" userId="ecd7d257d9377103" providerId="LiveId" clId="{F2F9F6E5-8556-4D5D-9AB7-41DCB499ABBC}" dt="2025-02-07T16:10:21.077" v="3362" actId="1076"/>
          <ac:picMkLst>
            <pc:docMk/>
            <pc:sldMk cId="3846628689" sldId="4804"/>
            <ac:picMk id="4" creationId="{EB420CCD-4ADC-527D-3F65-8E2D8EEBE3DF}"/>
          </ac:picMkLst>
        </pc:picChg>
        <pc:picChg chg="mod">
          <ac:chgData name="Chris Shore" userId="ecd7d257d9377103" providerId="LiveId" clId="{F2F9F6E5-8556-4D5D-9AB7-41DCB499ABBC}" dt="2025-02-07T16:10:21.879" v="3363" actId="1076"/>
          <ac:picMkLst>
            <pc:docMk/>
            <pc:sldMk cId="3846628689" sldId="4804"/>
            <ac:picMk id="5" creationId="{F0CAAC30-B65C-888E-DD23-071DCEFC00D3}"/>
          </ac:picMkLst>
        </pc:picChg>
      </pc:sldChg>
      <pc:sldChg chg="addSp delSp modSp add mod">
        <pc:chgData name="Chris Shore" userId="ecd7d257d9377103" providerId="LiveId" clId="{F2F9F6E5-8556-4D5D-9AB7-41DCB499ABBC}" dt="2025-02-07T14:59:47.939" v="2961" actId="1076"/>
        <pc:sldMkLst>
          <pc:docMk/>
          <pc:sldMk cId="134635746" sldId="4805"/>
        </pc:sldMkLst>
        <pc:spChg chg="mod">
          <ac:chgData name="Chris Shore" userId="ecd7d257d9377103" providerId="LiveId" clId="{F2F9F6E5-8556-4D5D-9AB7-41DCB499ABBC}" dt="2025-02-07T14:58:34.015" v="2949" actId="20577"/>
          <ac:spMkLst>
            <pc:docMk/>
            <pc:sldMk cId="134635746" sldId="4805"/>
            <ac:spMk id="21" creationId="{262CD2D3-CA9E-9511-3574-1CB29DE7F872}"/>
          </ac:spMkLst>
        </pc:spChg>
        <pc:picChg chg="add mod">
          <ac:chgData name="Chris Shore" userId="ecd7d257d9377103" providerId="LiveId" clId="{F2F9F6E5-8556-4D5D-9AB7-41DCB499ABBC}" dt="2025-02-07T14:59:26.614" v="2958" actId="1076"/>
          <ac:picMkLst>
            <pc:docMk/>
            <pc:sldMk cId="134635746" sldId="4805"/>
            <ac:picMk id="3" creationId="{91E39A9C-C418-C809-C919-1A1632C7F763}"/>
          </ac:picMkLst>
        </pc:picChg>
        <pc:picChg chg="add mod">
          <ac:chgData name="Chris Shore" userId="ecd7d257d9377103" providerId="LiveId" clId="{F2F9F6E5-8556-4D5D-9AB7-41DCB499ABBC}" dt="2025-02-07T14:59:24.482" v="2957" actId="14100"/>
          <ac:picMkLst>
            <pc:docMk/>
            <pc:sldMk cId="134635746" sldId="4805"/>
            <ac:picMk id="5" creationId="{871C1FFD-D304-431D-B6FC-DE0CBBDF197C}"/>
          </ac:picMkLst>
        </pc:picChg>
        <pc:picChg chg="add mod">
          <ac:chgData name="Chris Shore" userId="ecd7d257d9377103" providerId="LiveId" clId="{F2F9F6E5-8556-4D5D-9AB7-41DCB499ABBC}" dt="2025-02-07T14:59:47.939" v="2961" actId="1076"/>
          <ac:picMkLst>
            <pc:docMk/>
            <pc:sldMk cId="134635746" sldId="4805"/>
            <ac:picMk id="6" creationId="{511020CD-341A-6D98-EA74-7075D9D35B11}"/>
          </ac:picMkLst>
        </pc:picChg>
      </pc:sldChg>
      <pc:sldChg chg="addSp delSp modSp add mod delAnim">
        <pc:chgData name="Chris Shore" userId="ecd7d257d9377103" providerId="LiveId" clId="{F2F9F6E5-8556-4D5D-9AB7-41DCB499ABBC}" dt="2025-02-07T15:31:04.832" v="3064" actId="1076"/>
        <pc:sldMkLst>
          <pc:docMk/>
          <pc:sldMk cId="1668985530" sldId="4806"/>
        </pc:sldMkLst>
        <pc:spChg chg="mod">
          <ac:chgData name="Chris Shore" userId="ecd7d257d9377103" providerId="LiveId" clId="{F2F9F6E5-8556-4D5D-9AB7-41DCB499ABBC}" dt="2025-02-07T15:30:58.630" v="3063" actId="1076"/>
          <ac:spMkLst>
            <pc:docMk/>
            <pc:sldMk cId="1668985530" sldId="4806"/>
            <ac:spMk id="5" creationId="{7F2D2E40-3013-13C8-ED71-912C4B9D87CC}"/>
          </ac:spMkLst>
        </pc:spChg>
        <pc:spChg chg="mod">
          <ac:chgData name="Chris Shore" userId="ecd7d257d9377103" providerId="LiveId" clId="{F2F9F6E5-8556-4D5D-9AB7-41DCB499ABBC}" dt="2025-02-07T15:30:58.630" v="3063" actId="1076"/>
          <ac:spMkLst>
            <pc:docMk/>
            <pc:sldMk cId="1668985530" sldId="4806"/>
            <ac:spMk id="6" creationId="{B9B6DC12-152F-11D7-65AF-E7FE94781A39}"/>
          </ac:spMkLst>
        </pc:spChg>
        <pc:spChg chg="mod">
          <ac:chgData name="Chris Shore" userId="ecd7d257d9377103" providerId="LiveId" clId="{F2F9F6E5-8556-4D5D-9AB7-41DCB499ABBC}" dt="2025-02-07T15:30:58.630" v="3063" actId="1076"/>
          <ac:spMkLst>
            <pc:docMk/>
            <pc:sldMk cId="1668985530" sldId="4806"/>
            <ac:spMk id="9" creationId="{2B4D5AD5-672C-E274-5AAA-BE9127A37DB0}"/>
          </ac:spMkLst>
        </pc:spChg>
        <pc:spChg chg="mod">
          <ac:chgData name="Chris Shore" userId="ecd7d257d9377103" providerId="LiveId" clId="{F2F9F6E5-8556-4D5D-9AB7-41DCB499ABBC}" dt="2025-02-07T15:30:34.947" v="3059" actId="20577"/>
          <ac:spMkLst>
            <pc:docMk/>
            <pc:sldMk cId="1668985530" sldId="4806"/>
            <ac:spMk id="10" creationId="{1009879B-1C26-0F22-9D92-1363FB6074CB}"/>
          </ac:spMkLst>
        </pc:spChg>
        <pc:spChg chg="mod">
          <ac:chgData name="Chris Shore" userId="ecd7d257d9377103" providerId="LiveId" clId="{F2F9F6E5-8556-4D5D-9AB7-41DCB499ABBC}" dt="2025-02-07T15:30:58.630" v="3063" actId="1076"/>
          <ac:spMkLst>
            <pc:docMk/>
            <pc:sldMk cId="1668985530" sldId="4806"/>
            <ac:spMk id="12" creationId="{CCD2BAB3-F432-C55D-C8FA-0962F4943BA6}"/>
          </ac:spMkLst>
        </pc:spChg>
        <pc:spChg chg="add mod">
          <ac:chgData name="Chris Shore" userId="ecd7d257d9377103" providerId="LiveId" clId="{F2F9F6E5-8556-4D5D-9AB7-41DCB499ABBC}" dt="2025-02-07T15:31:04.832" v="3064" actId="1076"/>
          <ac:spMkLst>
            <pc:docMk/>
            <pc:sldMk cId="1668985530" sldId="4806"/>
            <ac:spMk id="17" creationId="{8F0B51EE-16F3-D899-8203-56D68D818C1E}"/>
          </ac:spMkLst>
        </pc:spChg>
        <pc:spChg chg="add mod">
          <ac:chgData name="Chris Shore" userId="ecd7d257d9377103" providerId="LiveId" clId="{F2F9F6E5-8556-4D5D-9AB7-41DCB499ABBC}" dt="2025-02-07T15:30:58.630" v="3063" actId="1076"/>
          <ac:spMkLst>
            <pc:docMk/>
            <pc:sldMk cId="1668985530" sldId="4806"/>
            <ac:spMk id="18" creationId="{2F4A8664-D70F-847F-0751-8DC4AAD830F4}"/>
          </ac:spMkLst>
        </pc:spChg>
        <pc:grpChg chg="add mod">
          <ac:chgData name="Chris Shore" userId="ecd7d257d9377103" providerId="LiveId" clId="{F2F9F6E5-8556-4D5D-9AB7-41DCB499ABBC}" dt="2025-02-07T15:30:58.630" v="3063" actId="1076"/>
          <ac:grpSpMkLst>
            <pc:docMk/>
            <pc:sldMk cId="1668985530" sldId="4806"/>
            <ac:grpSpMk id="7" creationId="{2D8FFF9D-134B-CDD0-16E9-F076151F339C}"/>
          </ac:grpSpMkLst>
        </pc:grpChg>
        <pc:picChg chg="add mod">
          <ac:chgData name="Chris Shore" userId="ecd7d257d9377103" providerId="LiveId" clId="{F2F9F6E5-8556-4D5D-9AB7-41DCB499ABBC}" dt="2025-02-07T15:30:58.630" v="3063" actId="1076"/>
          <ac:picMkLst>
            <pc:docMk/>
            <pc:sldMk cId="1668985530" sldId="4806"/>
            <ac:picMk id="14" creationId="{D8D99EE9-B5B7-D7F1-0DD0-7A14B8FA9099}"/>
          </ac:picMkLst>
        </pc:picChg>
        <pc:picChg chg="add mod">
          <ac:chgData name="Chris Shore" userId="ecd7d257d9377103" providerId="LiveId" clId="{F2F9F6E5-8556-4D5D-9AB7-41DCB499ABBC}" dt="2025-02-07T15:30:58.630" v="3063" actId="1076"/>
          <ac:picMkLst>
            <pc:docMk/>
            <pc:sldMk cId="1668985530" sldId="4806"/>
            <ac:picMk id="15" creationId="{385CDB14-3786-58D3-C2CC-0B4946A06317}"/>
          </ac:picMkLst>
        </pc:picChg>
        <pc:picChg chg="add mod">
          <ac:chgData name="Chris Shore" userId="ecd7d257d9377103" providerId="LiveId" clId="{F2F9F6E5-8556-4D5D-9AB7-41DCB499ABBC}" dt="2025-02-07T15:30:58.630" v="3063" actId="1076"/>
          <ac:picMkLst>
            <pc:docMk/>
            <pc:sldMk cId="1668985530" sldId="4806"/>
            <ac:picMk id="16" creationId="{13490380-91C0-6609-EEA6-97BF7E80F5A1}"/>
          </ac:picMkLst>
        </pc:picChg>
      </pc:sldChg>
      <pc:sldChg chg="addSp modSp add mod">
        <pc:chgData name="Chris Shore" userId="ecd7d257d9377103" providerId="LiveId" clId="{F2F9F6E5-8556-4D5D-9AB7-41DCB499ABBC}" dt="2025-02-07T16:06:09.558" v="3356" actId="1076"/>
        <pc:sldMkLst>
          <pc:docMk/>
          <pc:sldMk cId="3662264409" sldId="4807"/>
        </pc:sldMkLst>
        <pc:spChg chg="add mod">
          <ac:chgData name="Chris Shore" userId="ecd7d257d9377103" providerId="LiveId" clId="{F2F9F6E5-8556-4D5D-9AB7-41DCB499ABBC}" dt="2025-02-07T16:06:09.558" v="3356" actId="1076"/>
          <ac:spMkLst>
            <pc:docMk/>
            <pc:sldMk cId="3662264409" sldId="4807"/>
            <ac:spMk id="3" creationId="{B4A872D1-C939-1C50-43C4-8772E52487A3}"/>
          </ac:spMkLst>
        </pc:spChg>
        <pc:picChg chg="mod">
          <ac:chgData name="Chris Shore" userId="ecd7d257d9377103" providerId="LiveId" clId="{F2F9F6E5-8556-4D5D-9AB7-41DCB499ABBC}" dt="2025-02-07T16:06:07.187" v="3355" actId="1076"/>
          <ac:picMkLst>
            <pc:docMk/>
            <pc:sldMk cId="3662264409" sldId="4807"/>
            <ac:picMk id="4" creationId="{BFEB9555-C253-B36D-FCFD-5DCE541D2942}"/>
          </ac:picMkLst>
        </pc:picChg>
      </pc:sldChg>
      <pc:sldChg chg="addSp modSp add mod">
        <pc:chgData name="Chris Shore" userId="ecd7d257d9377103" providerId="LiveId" clId="{F2F9F6E5-8556-4D5D-9AB7-41DCB499ABBC}" dt="2025-02-07T16:05:21.423" v="3353" actId="20577"/>
        <pc:sldMkLst>
          <pc:docMk/>
          <pc:sldMk cId="3426140373" sldId="4808"/>
        </pc:sldMkLst>
        <pc:spChg chg="add mod">
          <ac:chgData name="Chris Shore" userId="ecd7d257d9377103" providerId="LiveId" clId="{F2F9F6E5-8556-4D5D-9AB7-41DCB499ABBC}" dt="2025-02-07T16:05:21.423" v="3353" actId="20577"/>
          <ac:spMkLst>
            <pc:docMk/>
            <pc:sldMk cId="3426140373" sldId="4808"/>
            <ac:spMk id="3" creationId="{196EA6BA-96EC-4D57-48E1-DC3BAD9E943B}"/>
          </ac:spMkLst>
        </pc:spChg>
        <pc:picChg chg="mod">
          <ac:chgData name="Chris Shore" userId="ecd7d257d9377103" providerId="LiveId" clId="{F2F9F6E5-8556-4D5D-9AB7-41DCB499ABBC}" dt="2025-02-07T16:04:34.865" v="3299" actId="1076"/>
          <ac:picMkLst>
            <pc:docMk/>
            <pc:sldMk cId="3426140373" sldId="4808"/>
            <ac:picMk id="4" creationId="{72A89DEC-4307-2838-8DC0-02611DD783C8}"/>
          </ac:picMkLst>
        </pc:picChg>
      </pc:sldChg>
      <pc:sldChg chg="addSp modSp add mod">
        <pc:chgData name="Chris Shore" userId="ecd7d257d9377103" providerId="LiveId" clId="{F2F9F6E5-8556-4D5D-9AB7-41DCB499ABBC}" dt="2025-02-07T15:59:31.186" v="3228" actId="14100"/>
        <pc:sldMkLst>
          <pc:docMk/>
          <pc:sldMk cId="139987601" sldId="4809"/>
        </pc:sldMkLst>
        <pc:spChg chg="add mod">
          <ac:chgData name="Chris Shore" userId="ecd7d257d9377103" providerId="LiveId" clId="{F2F9F6E5-8556-4D5D-9AB7-41DCB499ABBC}" dt="2025-02-07T15:59:24.803" v="3226" actId="1076"/>
          <ac:spMkLst>
            <pc:docMk/>
            <pc:sldMk cId="139987601" sldId="4809"/>
            <ac:spMk id="3" creationId="{2866210F-5E0B-F029-753B-A491A21B8031}"/>
          </ac:spMkLst>
        </pc:spChg>
        <pc:picChg chg="mod">
          <ac:chgData name="Chris Shore" userId="ecd7d257d9377103" providerId="LiveId" clId="{F2F9F6E5-8556-4D5D-9AB7-41DCB499ABBC}" dt="2025-02-07T15:59:31.186" v="3228" actId="14100"/>
          <ac:picMkLst>
            <pc:docMk/>
            <pc:sldMk cId="139987601" sldId="4809"/>
            <ac:picMk id="4" creationId="{5C5E05B5-6184-17E6-9946-C418C6CA5BB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3E6E0BC6-8C64-4AD8-BE5A-F01841F70B0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7840" cy="46465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524" tIns="46762" rIns="93524" bIns="4676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C629FA5F-E112-4672-9C5F-1FCB3337C7A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1"/>
            <a:ext cx="3037840" cy="46465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524" tIns="46762" rIns="93524" bIns="4676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99DBA6B5-FFE1-469B-A270-E56B6D02928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743"/>
            <a:ext cx="3037840" cy="46465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524" tIns="46762" rIns="93524" bIns="4676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E6FE4586-1536-43E8-A94F-DBD81BE1E12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743"/>
            <a:ext cx="3037840" cy="46465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524" tIns="46762" rIns="93524" bIns="4676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41C925DC-000E-4DEC-8429-D8CF85563E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86AA479-D43D-4F49-B58F-72B245C010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657"/>
          </a:xfrm>
          <a:prstGeom prst="rect">
            <a:avLst/>
          </a:prstGeom>
        </p:spPr>
        <p:txBody>
          <a:bodyPr vert="horz" lIns="93524" tIns="46762" rIns="93524" bIns="46762" rtlCol="0"/>
          <a:lstStyle>
            <a:lvl1pPr algn="l" eaLnBrk="1" hangingPunct="1">
              <a:defRPr sz="1300">
                <a:latin typeface="Times New Roman" pitchFamily="18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90BA58-57ED-476C-83F1-9FC9937D10F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657"/>
          </a:xfrm>
          <a:prstGeom prst="rect">
            <a:avLst/>
          </a:prstGeom>
        </p:spPr>
        <p:txBody>
          <a:bodyPr vert="horz" wrap="square" lIns="93524" tIns="46762" rIns="93524" bIns="4676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3F2F0198-4E80-419C-BF15-0955E9387135}" type="datetimeFigureOut">
              <a:rPr lang="en-US" altLang="en-US"/>
              <a:pPr>
                <a:defRPr/>
              </a:pPr>
              <a:t>2/10/2025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6117E85-F70E-4AC4-A1A4-59C6C385DA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77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24" tIns="46762" rIns="93524" bIns="4676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8317D8E-219D-4D82-8C37-49B4E60F3A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040" y="4415872"/>
            <a:ext cx="5608320" cy="4183543"/>
          </a:xfrm>
          <a:prstGeom prst="rect">
            <a:avLst/>
          </a:prstGeom>
        </p:spPr>
        <p:txBody>
          <a:bodyPr vert="horz" lIns="93524" tIns="46762" rIns="93524" bIns="46762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D4B660-81C2-4134-AC98-B680A5857E4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30119"/>
            <a:ext cx="3037840" cy="464657"/>
          </a:xfrm>
          <a:prstGeom prst="rect">
            <a:avLst/>
          </a:prstGeom>
        </p:spPr>
        <p:txBody>
          <a:bodyPr vert="horz" lIns="93524" tIns="46762" rIns="93524" bIns="46762" rtlCol="0" anchor="b"/>
          <a:lstStyle>
            <a:lvl1pPr algn="l" eaLnBrk="1" hangingPunct="1">
              <a:defRPr sz="1300">
                <a:latin typeface="Times New Roman" pitchFamily="18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48982-D5F7-4347-945E-C1AE1B0722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0938" y="8830119"/>
            <a:ext cx="3037840" cy="464657"/>
          </a:xfrm>
          <a:prstGeom prst="rect">
            <a:avLst/>
          </a:prstGeom>
        </p:spPr>
        <p:txBody>
          <a:bodyPr vert="horz" wrap="square" lIns="93524" tIns="46762" rIns="93524" bIns="4676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8497BEB0-97E9-4076-BFDB-35D3B1ED8A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97BEB0-97E9-4076-BFDB-35D3B1ED8AB5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783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7B7BC501-C009-4C53-9548-C07F975E99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C2C4FBA9-A6F6-439D-8612-6484080119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6EEAFC7C-B6B0-456A-B61F-FF99C00273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94065" indent="-305285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222762" indent="-2435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711542" indent="-2435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200322" indent="-2435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667992" indent="-2435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135662" indent="-2435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603332" indent="-2435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4071002" indent="-2435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571EDF74-FE41-4DBC-8DC5-B73AE388FDC6}" type="slidenum">
              <a:rPr lang="en-US" altLang="en-US" sz="1200"/>
              <a:pPr/>
              <a:t>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F2ADA8E1-6CF7-4409-A57B-53C3F4B0D3D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71EB3850-876F-41A3-ACE7-877DB77BB8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7302E055-F24B-41DE-A984-2E9CB07DE4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74403" indent="-29784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91389" indent="-2382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67945" indent="-2382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144500" indent="-2382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621055" indent="-2382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3097611" indent="-2382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574167" indent="-2382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4050723" indent="-2382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0A532BA-2AF9-4F42-B616-22261680E220}" type="slidenum">
              <a:rPr lang="en-US" altLang="en-US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597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F2ADA8E1-6CF7-4409-A57B-53C3F4B0D3D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71EB3850-876F-41A3-ACE7-877DB77BB8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7302E055-F24B-41DE-A984-2E9CB07DE4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74403" indent="-29784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91389" indent="-2382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67945" indent="-2382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144500" indent="-23827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621055" indent="-2382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3097611" indent="-2382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574167" indent="-2382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4050723" indent="-2382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0A532BA-2AF9-4F42-B616-22261680E220}" type="slidenum">
              <a:rPr lang="en-US" altLang="en-US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364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AE477F38-F2AB-4082-93C0-AEF667A3D3C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67DE5A7F-5267-474F-B8BA-447216B6D27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29CD3EE1-782A-460E-9593-CCFF178397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95053" indent="-305791">
              <a:defRPr sz="2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223156" indent="-244632">
              <a:defRPr sz="2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712420" indent="-244632">
              <a:defRPr sz="2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201681" indent="-244632">
              <a:defRPr sz="2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690944" indent="-244632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180207" indent="-244632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669471" indent="-244632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4158734" indent="-244632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65948542-F6EF-496E-A412-EC85E9B9E9CE}" type="slidenum">
              <a:rPr lang="en-US" altLang="en-US" sz="1200"/>
              <a:pPr/>
              <a:t>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42159B75-4C47-48E8-8231-CBDE538D55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6030CD7A-AB19-455A-83DF-F1379806F2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794FC26B-1135-4A7A-8398-4D2990EF0C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59885" indent="-292263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69054" indent="-23381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36675" indent="-23381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104297" indent="-23381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71918" indent="-23381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3039540" indent="-23381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507162" indent="-23381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974783" indent="-23381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8E54307-E551-4264-83A8-F21E41BAAEA8}" type="slidenum">
              <a:rPr lang="en-US" altLang="en-US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934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3486E885-BAD2-4FCF-9E73-98F51D4B09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3110B5DF-4225-46C8-8E25-DF2AB752E6E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67622">
              <a:defRPr/>
            </a:pPr>
            <a:endParaRPr lang="en-US" altLang="en-US" b="1" dirty="0"/>
          </a:p>
          <a:p>
            <a:endParaRPr lang="en-US" altLang="en-US" dirty="0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5D9F66C1-93F1-4882-AF56-E027FF61E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59885" indent="-2922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69054" indent="-23381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36675" indent="-23381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104297" indent="-23381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71918" indent="-2338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039540" indent="-2338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507162" indent="-2338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974783" indent="-2338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12F4D6A0-F40F-495C-9C28-99ADCB61C94D}" type="slidenum">
              <a:rPr lang="en-US" altLang="en-US" sz="1300"/>
              <a:pPr/>
              <a:t>9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3141091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3486E885-BAD2-4FCF-9E73-98F51D4B09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3110B5DF-4225-46C8-8E25-DF2AB752E6E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5D9F66C1-93F1-4882-AF56-E027FF61E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74403" indent="-29784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91389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67945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144500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621055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097611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574167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4050723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12F4D6A0-F40F-495C-9C28-99ADCB61C94D}" type="slidenum">
              <a:rPr lang="en-US" altLang="en-US" sz="1200"/>
              <a:pPr/>
              <a:t>16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888594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3486E885-BAD2-4FCF-9E73-98F51D4B09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3110B5DF-4225-46C8-8E25-DF2AB752E6E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5D9F66C1-93F1-4882-AF56-E027FF61E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74403" indent="-29784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91389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67945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144500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621055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097611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574167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4050723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12F4D6A0-F40F-495C-9C28-99ADCB61C94D}" type="slidenum">
              <a:rPr lang="en-US" altLang="en-US" sz="1200"/>
              <a:pPr/>
              <a:t>17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2856479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3486E885-BAD2-4FCF-9E73-98F51D4B09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3110B5DF-4225-46C8-8E25-DF2AB752E6E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5D9F66C1-93F1-4882-AF56-E027FF61E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74403" indent="-29784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91389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67945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144500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621055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097611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574167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4050723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12F4D6A0-F40F-495C-9C28-99ADCB61C94D}" type="slidenum">
              <a:rPr lang="en-US" altLang="en-US" sz="1200"/>
              <a:pPr/>
              <a:t>18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821535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3486E885-BAD2-4FCF-9E73-98F51D4B09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3110B5DF-4225-46C8-8E25-DF2AB752E6E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5D9F66C1-93F1-4882-AF56-E027FF61E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74403" indent="-29784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91389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67945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144500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621055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097611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574167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4050723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12F4D6A0-F40F-495C-9C28-99ADCB61C94D}" type="slidenum">
              <a:rPr lang="en-US" altLang="en-US" sz="1200"/>
              <a:pPr/>
              <a:t>19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3581900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3486E885-BAD2-4FCF-9E73-98F51D4B09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3110B5DF-4225-46C8-8E25-DF2AB752E6E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5D9F66C1-93F1-4882-AF56-E027FF61E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74403" indent="-29784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91389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67945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144500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621055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097611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574167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4050723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12F4D6A0-F40F-495C-9C28-99ADCB61C94D}" type="slidenum">
              <a:rPr lang="en-US" altLang="en-US" sz="1200"/>
              <a:pPr/>
              <a:t>20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5882719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3486E885-BAD2-4FCF-9E73-98F51D4B09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3110B5DF-4225-46C8-8E25-DF2AB752E6E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5D9F66C1-93F1-4882-AF56-E027FF61E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74403" indent="-29784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91389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67945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144500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621055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097611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574167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4050723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12F4D6A0-F40F-495C-9C28-99ADCB61C94D}" type="slidenum">
              <a:rPr lang="en-US" altLang="en-US" sz="1200"/>
              <a:pPr/>
              <a:t>21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216942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3486E885-BAD2-4FCF-9E73-98F51D4B09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3110B5DF-4225-46C8-8E25-DF2AB752E6E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5D9F66C1-93F1-4882-AF56-E027FF61E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74403" indent="-29784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91389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67945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144500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621055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097611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574167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4050723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12F4D6A0-F40F-495C-9C28-99ADCB61C94D}" type="slidenum">
              <a:rPr lang="en-US" altLang="en-US" sz="1200"/>
              <a:pPr/>
              <a:t>22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9503529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3486E885-BAD2-4FCF-9E73-98F51D4B09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3110B5DF-4225-46C8-8E25-DF2AB752E6E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5D9F66C1-93F1-4882-AF56-E027FF61E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74403" indent="-29784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91389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67945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144500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621055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097611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574167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4050723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12F4D6A0-F40F-495C-9C28-99ADCB61C94D}" type="slidenum">
              <a:rPr lang="en-US" altLang="en-US" sz="1200"/>
              <a:pPr/>
              <a:t>23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7867260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3486E885-BAD2-4FCF-9E73-98F51D4B09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3110B5DF-4225-46C8-8E25-DF2AB752E6E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5D9F66C1-93F1-4882-AF56-E027FF61E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74403" indent="-29784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91389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67945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144500" indent="-238278"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621055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097611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574167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4050723" indent="-238278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12F4D6A0-F40F-495C-9C28-99ADCB61C94D}" type="slidenum">
              <a:rPr lang="en-US" altLang="en-US" sz="1200"/>
              <a:pPr/>
              <a:t>24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1981423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74403" indent="-297848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91389" indent="-238278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67945" indent="-238278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144500" indent="-238278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621055" indent="-2382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97611" indent="-2382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574167" indent="-2382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4050723" indent="-2382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CC2745ED-2CDE-4D9C-A573-EB82D729F613}" type="slidenum">
              <a:rPr lang="en-US" altLang="en-US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8058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>
            <a:extLst>
              <a:ext uri="{FF2B5EF4-FFF2-40B4-BE49-F238E27FC236}">
                <a16:creationId xmlns:a16="http://schemas.microsoft.com/office/drawing/2014/main" id="{4BE54162-F624-404B-B314-1E9CCD0541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8" name="Notes Placeholder 2">
            <a:extLst>
              <a:ext uri="{FF2B5EF4-FFF2-40B4-BE49-F238E27FC236}">
                <a16:creationId xmlns:a16="http://schemas.microsoft.com/office/drawing/2014/main" id="{5318902F-B196-4C47-8938-3E631B9EC79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0179" name="Slide Number Placeholder 3">
            <a:extLst>
              <a:ext uri="{FF2B5EF4-FFF2-40B4-BE49-F238E27FC236}">
                <a16:creationId xmlns:a16="http://schemas.microsoft.com/office/drawing/2014/main" id="{FF932D4B-BB84-4320-B59F-EC6383F5A7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59885" indent="-29226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69054" indent="-23381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36675" indent="-23381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104297" indent="-23381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71918" indent="-2338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039540" indent="-2338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507162" indent="-2338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974783" indent="-2338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AD061A98-0E90-4D39-B3BA-A46BF73DB3CB}" type="slidenum">
              <a:rPr lang="en-US" altLang="en-US" sz="1300"/>
              <a:pPr eaLnBrk="1" hangingPunct="1"/>
              <a:t>27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39204563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29F87-B34B-D355-B1D4-5C84729AF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>
            <a:extLst>
              <a:ext uri="{FF2B5EF4-FFF2-40B4-BE49-F238E27FC236}">
                <a16:creationId xmlns:a16="http://schemas.microsoft.com/office/drawing/2014/main" id="{271A4563-5896-7D74-661B-0FF602C9E6F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Notes Placeholder 2">
            <a:extLst>
              <a:ext uri="{FF2B5EF4-FFF2-40B4-BE49-F238E27FC236}">
                <a16:creationId xmlns:a16="http://schemas.microsoft.com/office/drawing/2014/main" id="{CD2F0F3D-6835-3495-0FF0-6F402F3EC8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B8A48E-D370-0775-0A72-22C42D94C5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74403" indent="-297848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91389" indent="-238278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67945" indent="-238278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144500" indent="-238278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621055" indent="-2382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97611" indent="-2382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574167" indent="-2382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4050723" indent="-2382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CC2745ED-2CDE-4D9C-A573-EB82D729F613}" type="slidenum">
              <a:rPr lang="en-US" altLang="en-US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79900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AA681063-F430-4EBA-A4CB-14A2A184674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3CF705FC-223F-4FD3-932E-1CCF00AAFE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z="1900" b="1" dirty="0"/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AEE6C719-5939-4E37-877A-11FCD46DFA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16130" indent="-275434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01738" indent="-220348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42433" indent="-220348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1983128" indent="-220348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2382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86451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0521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74590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4B46482D-CA0E-4B93-A7CC-581E766000E5}" type="slidenum">
              <a:rPr lang="en-US" altLang="en-US" sz="1200"/>
              <a:pPr/>
              <a:t>53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6AAAC-A75C-94BD-8032-DBBDAB784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768D5EDA-7FCD-0690-1A9B-6280553A34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60C40F18-DD0C-0CE6-0E25-3867D81E58E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z="1900" b="1" dirty="0"/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F0EA1417-A440-DA55-AFEB-A76F723E97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16130" indent="-275434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01738" indent="-220348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42433" indent="-220348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1983128" indent="-220348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2382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86451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0521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74590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4B46482D-CA0E-4B93-A7CC-581E766000E5}" type="slidenum">
              <a:rPr lang="en-US" altLang="en-US" sz="1200"/>
              <a:pPr/>
              <a:t>54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4888005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22281-0C4E-EE5E-7911-74054CC74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1466D178-5278-7AEC-0851-7E26865AE5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C216FCFD-7EB9-F7A1-64C1-F6EA7A5AEF7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z="1900" b="1" dirty="0"/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528F7A60-B2F0-7D5D-1046-406D0BF379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16130" indent="-275434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01738" indent="-220348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42433" indent="-220348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1983128" indent="-220348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2382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86451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0521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74590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4B46482D-CA0E-4B93-A7CC-581E766000E5}" type="slidenum">
              <a:rPr lang="en-US" altLang="en-US" sz="1200"/>
              <a:pPr/>
              <a:t>55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4681784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4FBCA5F9-951F-4F3A-9581-4A016D0D545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F907B7EF-D0FD-479A-A948-4DF71BC576D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b="1" dirty="0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3B847806-685F-4246-B360-04CB76BE72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16130" indent="-275434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01738" indent="-220348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42433" indent="-220348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1983128" indent="-220348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2382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86451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05213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745908" indent="-2203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40E9A24F-3E33-448D-93A4-D7A98C16D1A2}" type="slidenum">
              <a:rPr lang="en-US" altLang="en-US" sz="1200"/>
              <a:pPr/>
              <a:t>56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7BC8FA-BE22-480E-B95D-9757D83E5C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8BBF7AA-515E-492C-9F31-6E53922A7C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F9C9C07-048A-4405-9E9D-DD458F36A9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C2473E-4B61-42F9-989F-0E6770BF2A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868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7F84DEF-9590-4B65-B1C9-11FFEEC017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769E5B8-99C2-469F-9781-2DB6F51E77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E0943F-5C95-4F11-98D3-8699DE7521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7CA672-DB90-4BB6-80E5-638646BDDA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561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AD0234-1595-494B-A4AD-BA12966B58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6DE7E1-D5E6-4957-829C-2DCC53577C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71E322-C8EE-41E6-B08D-78BF269480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087127-3287-402B-9F74-380720D200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8503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A99AD8-1FC2-42F2-A161-E8174E852B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2ABD39-88C2-41C8-863D-FA3E67A2A6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166C55-C160-41F5-B96A-A816D95A2F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7E28A-3D9A-4785-94BE-45AFAE2A31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084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99C5479-87DD-4FE9-84E8-4B7564AAB0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F653BD1-E3AC-4599-A4B0-8D7D8E5587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444F578-776A-486E-AC07-C6BBE9F294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DBCCE-34A4-4347-8408-9DD83AA2CB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324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D190AAC-7D37-4E0C-9836-BA329E0730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AB8964-CB73-4224-A40B-74BF569D33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8FF67E8-F58B-4BDD-9020-01E0F936D3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68E30-AE98-4D2C-941A-98EF5F1E9E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694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0135CA5-895C-4E34-910F-4E4AC85F36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BEAC11A-6D11-4F18-9149-4518446EC0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32E78A9-312B-442A-B635-A3BC8F3796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5E10A-423F-4880-80B4-FB69E21E55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6592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15C3A4-7512-4702-9999-41D8E0E177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C4C796-24B1-4EB1-9866-F37EB51C70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A1C391-1C06-4C1E-80D4-7C2A47589A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FD5CD-FEBF-49EE-B440-E09EFE29FD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3137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6195AA-A8C0-4F5A-A295-4EA617460E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E1588E-0D24-453F-AF0D-75994F667A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A8ED92-EC0C-4D0A-9534-5E7070FF6A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CA97A1-6F6F-45CF-908E-9DACDECDFB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51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AA7074-8BBE-4D9C-949A-19CB03447D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2B27A3-FA13-4768-8EC8-306A40AEFA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8E2996-5A6E-4214-B4CE-86DF24D615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61FD4-435B-4C60-953B-71A213A55C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1668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4877EB-B941-400F-86D6-677BA493D6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A24AF83-705D-4557-952D-18AE94AAC6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DEEE33-1CC7-4E00-B2B6-E89CA7F121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05CED-CE4F-4E93-A60F-DFC6F37598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7833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68B8ADF-2FB0-42B4-A86E-E5809CD1C2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0E04108-2DBB-4D8F-9BBC-04F3CD0064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176D416-FBEC-430A-8D54-6BE213F7B10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7B67FF4-C970-4C52-BC72-84F89CB7910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7DED20D-EE08-48C9-905E-CC9EE59ADE1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4C0168B9-3901-460E-8034-0727161DE2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png"/><Relationship Id="rId3" Type="http://schemas.openxmlformats.org/officeDocument/2006/relationships/image" Target="../media/image11.jpe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slide" Target="slide53.xml"/><Relationship Id="rId15" Type="http://schemas.openxmlformats.org/officeDocument/2006/relationships/image" Target="../media/image22.jpeg"/><Relationship Id="rId10" Type="http://schemas.openxmlformats.org/officeDocument/2006/relationships/image" Target="../media/image17.jpeg"/><Relationship Id="rId4" Type="http://schemas.openxmlformats.org/officeDocument/2006/relationships/image" Target="../media/image12.png"/><Relationship Id="rId9" Type="http://schemas.openxmlformats.org/officeDocument/2006/relationships/image" Target="../media/image16.jpeg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jpeg"/><Relationship Id="rId18" Type="http://schemas.openxmlformats.org/officeDocument/2006/relationships/image" Target="../media/image38.jpeg"/><Relationship Id="rId26" Type="http://schemas.openxmlformats.org/officeDocument/2006/relationships/image" Target="../media/image46.jpeg"/><Relationship Id="rId21" Type="http://schemas.openxmlformats.org/officeDocument/2006/relationships/image" Target="../media/image41.jpeg"/><Relationship Id="rId34" Type="http://schemas.openxmlformats.org/officeDocument/2006/relationships/image" Target="../media/image54.pn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17" Type="http://schemas.openxmlformats.org/officeDocument/2006/relationships/image" Target="../media/image37.jpeg"/><Relationship Id="rId25" Type="http://schemas.openxmlformats.org/officeDocument/2006/relationships/image" Target="../media/image45.jpeg"/><Relationship Id="rId33" Type="http://schemas.openxmlformats.org/officeDocument/2006/relationships/image" Target="../media/image53.jpeg"/><Relationship Id="rId38" Type="http://schemas.openxmlformats.org/officeDocument/2006/relationships/image" Target="../media/image5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6.jpeg"/><Relationship Id="rId20" Type="http://schemas.openxmlformats.org/officeDocument/2006/relationships/image" Target="../media/image40.jpeg"/><Relationship Id="rId29" Type="http://schemas.openxmlformats.org/officeDocument/2006/relationships/image" Target="../media/image4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24" Type="http://schemas.openxmlformats.org/officeDocument/2006/relationships/image" Target="../media/image44.jpeg"/><Relationship Id="rId32" Type="http://schemas.openxmlformats.org/officeDocument/2006/relationships/image" Target="../media/image52.jpeg"/><Relationship Id="rId37" Type="http://schemas.openxmlformats.org/officeDocument/2006/relationships/image" Target="../media/image57.jpeg"/><Relationship Id="rId5" Type="http://schemas.openxmlformats.org/officeDocument/2006/relationships/image" Target="../media/image25.jpeg"/><Relationship Id="rId15" Type="http://schemas.openxmlformats.org/officeDocument/2006/relationships/image" Target="../media/image35.jpeg"/><Relationship Id="rId23" Type="http://schemas.openxmlformats.org/officeDocument/2006/relationships/image" Target="../media/image43.jpeg"/><Relationship Id="rId28" Type="http://schemas.openxmlformats.org/officeDocument/2006/relationships/image" Target="../media/image48.jpeg"/><Relationship Id="rId36" Type="http://schemas.openxmlformats.org/officeDocument/2006/relationships/image" Target="../media/image56.png"/><Relationship Id="rId10" Type="http://schemas.openxmlformats.org/officeDocument/2006/relationships/image" Target="../media/image30.jpeg"/><Relationship Id="rId19" Type="http://schemas.openxmlformats.org/officeDocument/2006/relationships/image" Target="../media/image39.png"/><Relationship Id="rId31" Type="http://schemas.openxmlformats.org/officeDocument/2006/relationships/image" Target="../media/image51.jpeg"/><Relationship Id="rId4" Type="http://schemas.openxmlformats.org/officeDocument/2006/relationships/image" Target="../media/image24.jpeg"/><Relationship Id="rId9" Type="http://schemas.openxmlformats.org/officeDocument/2006/relationships/image" Target="../media/image29.png"/><Relationship Id="rId14" Type="http://schemas.openxmlformats.org/officeDocument/2006/relationships/image" Target="../media/image34.jpeg"/><Relationship Id="rId22" Type="http://schemas.openxmlformats.org/officeDocument/2006/relationships/image" Target="../media/image42.jpeg"/><Relationship Id="rId27" Type="http://schemas.openxmlformats.org/officeDocument/2006/relationships/image" Target="../media/image47.jpeg"/><Relationship Id="rId30" Type="http://schemas.openxmlformats.org/officeDocument/2006/relationships/image" Target="../media/image50.jpeg"/><Relationship Id="rId35" Type="http://schemas.openxmlformats.org/officeDocument/2006/relationships/image" Target="../media/image55.jpeg"/><Relationship Id="rId8" Type="http://schemas.openxmlformats.org/officeDocument/2006/relationships/image" Target="../media/image28.png"/><Relationship Id="rId3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13" Type="http://schemas.openxmlformats.org/officeDocument/2006/relationships/image" Target="../media/image70.png"/><Relationship Id="rId3" Type="http://schemas.openxmlformats.org/officeDocument/2006/relationships/image" Target="../media/image60.jpe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11" Type="http://schemas.openxmlformats.org/officeDocument/2006/relationships/image" Target="../media/image68.jpe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jpe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4.jpg"/><Relationship Id="rId4" Type="http://schemas.openxmlformats.org/officeDocument/2006/relationships/image" Target="../media/image7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0.pn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0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png"/><Relationship Id="rId5" Type="http://schemas.openxmlformats.org/officeDocument/2006/relationships/image" Target="../media/image81.png"/><Relationship Id="rId4" Type="http://schemas.openxmlformats.org/officeDocument/2006/relationships/image" Target="../media/image9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wmf"/><Relationship Id="rId2" Type="http://schemas.openxmlformats.org/officeDocument/2006/relationships/image" Target="../media/image115.wm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3.png"/><Relationship Id="rId4" Type="http://schemas.openxmlformats.org/officeDocument/2006/relationships/image" Target="../media/image10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holding a large blue and red x&#10;&#10;Description automatically generated">
            <a:extLst>
              <a:ext uri="{FF2B5EF4-FFF2-40B4-BE49-F238E27FC236}">
                <a16:creationId xmlns:a16="http://schemas.microsoft.com/office/drawing/2014/main" id="{360A4FC1-27C4-2F69-7E21-B742AD992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447" y="531902"/>
            <a:ext cx="9026122" cy="902612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85FE8B3-858C-4D18-AB05-2EBFF589BC8D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AE5BE0-6082-4C91-8458-0AD1BD3BD33A}"/>
              </a:ext>
            </a:extLst>
          </p:cNvPr>
          <p:cNvSpPr/>
          <p:nvPr/>
        </p:nvSpPr>
        <p:spPr>
          <a:xfrm rot="5400000">
            <a:off x="4248834" y="1975536"/>
            <a:ext cx="646331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101" name="Text Box 1033">
            <a:extLst>
              <a:ext uri="{FF2B5EF4-FFF2-40B4-BE49-F238E27FC236}">
                <a16:creationId xmlns:a16="http://schemas.microsoft.com/office/drawing/2014/main" id="{4C3A61D9-F88C-47CA-974F-655A3FE10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5544" y="6224370"/>
            <a:ext cx="4969223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2000" b="1" dirty="0">
                <a:solidFill>
                  <a:schemeClr val="bg1"/>
                </a:solidFill>
              </a:rPr>
              <a:t>Chris Shore, Murrieta Valley USD, CA</a:t>
            </a:r>
            <a:br>
              <a:rPr lang="en-US" altLang="en-US" sz="2000" b="1" dirty="0">
                <a:solidFill>
                  <a:schemeClr val="bg1"/>
                </a:solidFill>
              </a:rPr>
            </a:br>
            <a:r>
              <a:rPr lang="en-US" altLang="en-US" sz="2000" b="1" dirty="0">
                <a:solidFill>
                  <a:schemeClr val="bg1"/>
                </a:solidFill>
              </a:rPr>
              <a:t>shore@mathprojects.com, @MathProjects </a:t>
            </a:r>
            <a:endParaRPr lang="en-US" altLang="en-US" sz="2000" dirty="0">
              <a:solidFill>
                <a:schemeClr val="bg1"/>
              </a:solidFill>
            </a:endParaRPr>
          </a:p>
        </p:txBody>
      </p:sp>
      <p:sp>
        <p:nvSpPr>
          <p:cNvPr id="4102" name="Rectangle 1026">
            <a:extLst>
              <a:ext uri="{FF2B5EF4-FFF2-40B4-BE49-F238E27FC236}">
                <a16:creationId xmlns:a16="http://schemas.microsoft.com/office/drawing/2014/main" id="{79363CDF-0043-4528-9BF8-7B1525647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7" y="0"/>
            <a:ext cx="8876297" cy="1170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ts val="4000"/>
              </a:lnSpc>
            </a:pPr>
            <a:r>
              <a:rPr lang="en-US" sz="4000" dirty="0"/>
              <a:t> </a:t>
            </a:r>
            <a:r>
              <a:rPr lang="en-US" sz="4000" b="1" dirty="0">
                <a:latin typeface="Charter Black"/>
              </a:rPr>
              <a:t>Supporting Struggle &amp; Discourse</a:t>
            </a:r>
            <a:br>
              <a:rPr lang="en-US" sz="4000" b="1" dirty="0">
                <a:latin typeface="Charter Black"/>
              </a:rPr>
            </a:br>
            <a:r>
              <a:rPr lang="en-US" sz="4000" b="1" dirty="0">
                <a:latin typeface="Charter Black"/>
              </a:rPr>
              <a:t>with H.O.T. Tasks</a:t>
            </a:r>
          </a:p>
        </p:txBody>
      </p:sp>
      <p:sp>
        <p:nvSpPr>
          <p:cNvPr id="16" name="Text Box 1033">
            <a:extLst>
              <a:ext uri="{FF2B5EF4-FFF2-40B4-BE49-F238E27FC236}">
                <a16:creationId xmlns:a16="http://schemas.microsoft.com/office/drawing/2014/main" id="{49F98FA9-3744-4C2A-9CB0-72FEED6FD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1123" y="6386996"/>
            <a:ext cx="183546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en-US" sz="2000" b="1" dirty="0">
                <a:solidFill>
                  <a:schemeClr val="bg1"/>
                </a:solidFill>
              </a:rPr>
              <a:t>Austin, 2025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8B7264F-B00F-1E9B-EEA5-A22282D5E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3" y="4743753"/>
            <a:ext cx="2258648" cy="2258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0" name="Rectangle 3">
            <a:extLst>
              <a:ext uri="{FF2B5EF4-FFF2-40B4-BE49-F238E27FC236}">
                <a16:creationId xmlns:a16="http://schemas.microsoft.com/office/drawing/2014/main" id="{DEEFC184-5EA5-4A5E-97A1-5998B34FD6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0355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B5130A2-41FE-49A2-A397-7F47700D1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25400"/>
            <a:ext cx="9024937" cy="801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lnSpc>
                <a:spcPts val="4200"/>
              </a:lnSpc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What is Your Walk-Up Song?</a:t>
            </a:r>
            <a:endParaRPr lang="en-US" sz="4800" b="1" kern="0" dirty="0">
              <a:solidFill>
                <a:schemeClr val="tx1"/>
              </a:solidFill>
              <a:latin typeface="Charter Black"/>
              <a:ea typeface="ヒラギノ角ゴ ProN W6" charset="-128"/>
              <a:sym typeface="Arial Bold" charset="0"/>
            </a:endParaRPr>
          </a:p>
        </p:txBody>
      </p:sp>
      <p:pic>
        <p:nvPicPr>
          <p:cNvPr id="16389" name="Picture 2" descr="Walk Out Pic.JPG">
            <a:extLst>
              <a:ext uri="{FF2B5EF4-FFF2-40B4-BE49-F238E27FC236}">
                <a16:creationId xmlns:a16="http://schemas.microsoft.com/office/drawing/2014/main" id="{D7442A14-90CA-4E4C-ABDC-1D1183C42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324" y="1772801"/>
            <a:ext cx="6049349" cy="36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212EE3-A5C3-E38F-090C-7817A52DC8A1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3A5A42-297C-6227-BC24-9E52FB2920E9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7CF87C5-5290-5168-93D6-A44E05984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50820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988A303-A273-4E64-9939-D74AA382BCC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5138" y="-58738"/>
            <a:ext cx="8070850" cy="958851"/>
          </a:xfrm>
        </p:spPr>
        <p:txBody>
          <a:bodyPr/>
          <a:lstStyle/>
          <a:p>
            <a:pPr eaLnBrk="1" hangingPunct="1"/>
            <a:r>
              <a:rPr lang="en-US" altLang="en-US" sz="6000" b="1" dirty="0">
                <a:solidFill>
                  <a:schemeClr val="tx1"/>
                </a:solidFill>
                <a:latin typeface="Charter Black" charset="0"/>
              </a:rPr>
              <a:t>Mindset</a:t>
            </a:r>
          </a:p>
        </p:txBody>
      </p:sp>
      <p:pic>
        <p:nvPicPr>
          <p:cNvPr id="14339" name="Picture 2">
            <a:extLst>
              <a:ext uri="{FF2B5EF4-FFF2-40B4-BE49-F238E27FC236}">
                <a16:creationId xmlns:a16="http://schemas.microsoft.com/office/drawing/2014/main" id="{6AD9C6FD-A936-4CDE-A7D2-A4F996D46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75" y="850900"/>
            <a:ext cx="2032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>
            <a:extLst>
              <a:ext uri="{FF2B5EF4-FFF2-40B4-BE49-F238E27FC236}">
                <a16:creationId xmlns:a16="http://schemas.microsoft.com/office/drawing/2014/main" id="{607C015C-6411-4596-9902-167001626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100" y="1033463"/>
            <a:ext cx="2870200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7F2619-8E4E-48CA-B58F-951BAFC1D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3400" y="3824288"/>
            <a:ext cx="2593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/>
              <a:t>of teachers!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1AC5DF-CC04-44E0-8AA1-897A6EC1B490}"/>
              </a:ext>
            </a:extLst>
          </p:cNvPr>
          <p:cNvSpPr txBox="1"/>
          <p:nvPr/>
        </p:nvSpPr>
        <p:spPr>
          <a:xfrm rot="678008">
            <a:off x="4240225" y="4563230"/>
            <a:ext cx="4443795" cy="17543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b="1" dirty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E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They are that smart</a:t>
            </a:r>
          </a:p>
          <a:p>
            <a:pPr algn="ctr">
              <a:defRPr/>
            </a:pPr>
            <a:r>
              <a:rPr lang="en-US" sz="3600" b="1" dirty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E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&amp;</a:t>
            </a:r>
          </a:p>
          <a:p>
            <a:pPr algn="ctr">
              <a:defRPr/>
            </a:pPr>
            <a:r>
              <a:rPr lang="en-US" sz="3600" b="1" dirty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E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We are that good!</a:t>
            </a:r>
            <a:endParaRPr lang="en-US" sz="3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F41133-938A-4304-A3AB-C034493A5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5063" y="3824288"/>
            <a:ext cx="24241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/>
              <a:t>of students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842C9D1D-7873-4B19-B9A1-95BCD7D1C1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4764088"/>
            <a:ext cx="3846512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71E4EE2-CAE4-A273-EAFD-88DAF3C3133F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F5AD06-B8E8-900A-E695-BEBD65582090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0B82999-63AA-EB18-C7A7-C82936756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5350"/>
            <a:ext cx="8580438" cy="100013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89200D0-6EA8-0B42-B771-3D29C723CCD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45430" y="0"/>
            <a:ext cx="6053138" cy="90857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6000" b="1" dirty="0">
                <a:solidFill>
                  <a:schemeClr val="tx1"/>
                </a:solidFill>
                <a:latin typeface="Charter Black" charset="0"/>
              </a:rPr>
              <a:t>Mindset</a:t>
            </a:r>
            <a:endParaRPr lang="en-US" altLang="en-US" sz="6000" dirty="0">
              <a:solidFill>
                <a:schemeClr val="tx1"/>
              </a:solidFill>
              <a:latin typeface="Charter Black" charset="0"/>
            </a:endParaRP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3ADB8016-6BDF-AB2B-9200-C2859A90B1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78" y="1617340"/>
            <a:ext cx="8799730" cy="4508542"/>
          </a:xfrm>
          <a:prstGeom prst="rect">
            <a:avLst/>
          </a:prstGeom>
        </p:spPr>
      </p:pic>
      <p:sp>
        <p:nvSpPr>
          <p:cNvPr id="6" name="Striped Right Arrow 13">
            <a:extLst>
              <a:ext uri="{FF2B5EF4-FFF2-40B4-BE49-F238E27FC236}">
                <a16:creationId xmlns:a16="http://schemas.microsoft.com/office/drawing/2014/main" id="{C15164C9-C2EF-B55C-7615-0FD07EDF54B1}"/>
              </a:ext>
            </a:extLst>
          </p:cNvPr>
          <p:cNvSpPr>
            <a:spLocks/>
          </p:cNvSpPr>
          <p:nvPr/>
        </p:nvSpPr>
        <p:spPr bwMode="auto">
          <a:xfrm>
            <a:off x="2087854" y="5730067"/>
            <a:ext cx="733425" cy="172641"/>
          </a:xfrm>
          <a:custGeom>
            <a:avLst/>
            <a:gdLst>
              <a:gd name="T0" fmla="*/ 0 w 977900"/>
              <a:gd name="T1" fmla="*/ 57547 h 230187"/>
              <a:gd name="T2" fmla="*/ 7193 w 977900"/>
              <a:gd name="T3" fmla="*/ 57547 h 230187"/>
              <a:gd name="T4" fmla="*/ 7193 w 977900"/>
              <a:gd name="T5" fmla="*/ 172640 h 230187"/>
              <a:gd name="T6" fmla="*/ 0 w 977900"/>
              <a:gd name="T7" fmla="*/ 172640 h 230187"/>
              <a:gd name="T8" fmla="*/ 0 w 977900"/>
              <a:gd name="T9" fmla="*/ 57547 h 230187"/>
              <a:gd name="T10" fmla="*/ 14387 w 977900"/>
              <a:gd name="T11" fmla="*/ 57547 h 230187"/>
              <a:gd name="T12" fmla="*/ 28773 w 977900"/>
              <a:gd name="T13" fmla="*/ 57547 h 230187"/>
              <a:gd name="T14" fmla="*/ 28773 w 977900"/>
              <a:gd name="T15" fmla="*/ 172640 h 230187"/>
              <a:gd name="T16" fmla="*/ 14387 w 977900"/>
              <a:gd name="T17" fmla="*/ 172640 h 230187"/>
              <a:gd name="T18" fmla="*/ 14387 w 977900"/>
              <a:gd name="T19" fmla="*/ 57547 h 230187"/>
              <a:gd name="T20" fmla="*/ 35967 w 977900"/>
              <a:gd name="T21" fmla="*/ 57547 h 230187"/>
              <a:gd name="T22" fmla="*/ 862807 w 977900"/>
              <a:gd name="T23" fmla="*/ 57547 h 230187"/>
              <a:gd name="T24" fmla="*/ 862807 w 977900"/>
              <a:gd name="T25" fmla="*/ 0 h 230187"/>
              <a:gd name="T26" fmla="*/ 977900 w 977900"/>
              <a:gd name="T27" fmla="*/ 115094 h 230187"/>
              <a:gd name="T28" fmla="*/ 862807 w 977900"/>
              <a:gd name="T29" fmla="*/ 230187 h 230187"/>
              <a:gd name="T30" fmla="*/ 862807 w 977900"/>
              <a:gd name="T31" fmla="*/ 172640 h 230187"/>
              <a:gd name="T32" fmla="*/ 35967 w 977900"/>
              <a:gd name="T33" fmla="*/ 172640 h 230187"/>
              <a:gd name="T34" fmla="*/ 35967 w 977900"/>
              <a:gd name="T35" fmla="*/ 57547 h 23018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977900" h="230187">
                <a:moveTo>
                  <a:pt x="0" y="57547"/>
                </a:moveTo>
                <a:lnTo>
                  <a:pt x="7193" y="57547"/>
                </a:lnTo>
                <a:lnTo>
                  <a:pt x="7193" y="172640"/>
                </a:lnTo>
                <a:lnTo>
                  <a:pt x="0" y="172640"/>
                </a:lnTo>
                <a:lnTo>
                  <a:pt x="0" y="57547"/>
                </a:lnTo>
                <a:close/>
                <a:moveTo>
                  <a:pt x="14387" y="57547"/>
                </a:moveTo>
                <a:lnTo>
                  <a:pt x="28773" y="57547"/>
                </a:lnTo>
                <a:lnTo>
                  <a:pt x="28773" y="172640"/>
                </a:lnTo>
                <a:lnTo>
                  <a:pt x="14387" y="172640"/>
                </a:lnTo>
                <a:lnTo>
                  <a:pt x="14387" y="57547"/>
                </a:lnTo>
                <a:close/>
                <a:moveTo>
                  <a:pt x="35967" y="57547"/>
                </a:moveTo>
                <a:lnTo>
                  <a:pt x="862807" y="57547"/>
                </a:lnTo>
                <a:lnTo>
                  <a:pt x="862807" y="0"/>
                </a:lnTo>
                <a:lnTo>
                  <a:pt x="977900" y="115094"/>
                </a:lnTo>
                <a:lnTo>
                  <a:pt x="862807" y="230187"/>
                </a:lnTo>
                <a:lnTo>
                  <a:pt x="862807" y="172640"/>
                </a:lnTo>
                <a:lnTo>
                  <a:pt x="35967" y="172640"/>
                </a:lnTo>
                <a:lnTo>
                  <a:pt x="35967" y="57547"/>
                </a:ln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rgbClr val="00CC98"/>
            </a:solidFill>
            <a:prstDash val="solid"/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en-US" sz="1425"/>
          </a:p>
        </p:txBody>
      </p:sp>
      <p:sp>
        <p:nvSpPr>
          <p:cNvPr id="7" name="Striped Right Arrow 13">
            <a:extLst>
              <a:ext uri="{FF2B5EF4-FFF2-40B4-BE49-F238E27FC236}">
                <a16:creationId xmlns:a16="http://schemas.microsoft.com/office/drawing/2014/main" id="{E4CFC5F7-47A8-9BFD-37DB-FCFAEE8D5E52}"/>
              </a:ext>
            </a:extLst>
          </p:cNvPr>
          <p:cNvSpPr>
            <a:spLocks/>
          </p:cNvSpPr>
          <p:nvPr/>
        </p:nvSpPr>
        <p:spPr bwMode="auto">
          <a:xfrm>
            <a:off x="812005" y="3919064"/>
            <a:ext cx="733425" cy="172640"/>
          </a:xfrm>
          <a:custGeom>
            <a:avLst/>
            <a:gdLst>
              <a:gd name="T0" fmla="*/ 0 w 977900"/>
              <a:gd name="T1" fmla="*/ 57547 h 230187"/>
              <a:gd name="T2" fmla="*/ 7193 w 977900"/>
              <a:gd name="T3" fmla="*/ 57547 h 230187"/>
              <a:gd name="T4" fmla="*/ 7193 w 977900"/>
              <a:gd name="T5" fmla="*/ 172640 h 230187"/>
              <a:gd name="T6" fmla="*/ 0 w 977900"/>
              <a:gd name="T7" fmla="*/ 172640 h 230187"/>
              <a:gd name="T8" fmla="*/ 0 w 977900"/>
              <a:gd name="T9" fmla="*/ 57547 h 230187"/>
              <a:gd name="T10" fmla="*/ 14387 w 977900"/>
              <a:gd name="T11" fmla="*/ 57547 h 230187"/>
              <a:gd name="T12" fmla="*/ 28773 w 977900"/>
              <a:gd name="T13" fmla="*/ 57547 h 230187"/>
              <a:gd name="T14" fmla="*/ 28773 w 977900"/>
              <a:gd name="T15" fmla="*/ 172640 h 230187"/>
              <a:gd name="T16" fmla="*/ 14387 w 977900"/>
              <a:gd name="T17" fmla="*/ 172640 h 230187"/>
              <a:gd name="T18" fmla="*/ 14387 w 977900"/>
              <a:gd name="T19" fmla="*/ 57547 h 230187"/>
              <a:gd name="T20" fmla="*/ 35967 w 977900"/>
              <a:gd name="T21" fmla="*/ 57547 h 230187"/>
              <a:gd name="T22" fmla="*/ 862807 w 977900"/>
              <a:gd name="T23" fmla="*/ 57547 h 230187"/>
              <a:gd name="T24" fmla="*/ 862807 w 977900"/>
              <a:gd name="T25" fmla="*/ 0 h 230187"/>
              <a:gd name="T26" fmla="*/ 977900 w 977900"/>
              <a:gd name="T27" fmla="*/ 115094 h 230187"/>
              <a:gd name="T28" fmla="*/ 862807 w 977900"/>
              <a:gd name="T29" fmla="*/ 230187 h 230187"/>
              <a:gd name="T30" fmla="*/ 862807 w 977900"/>
              <a:gd name="T31" fmla="*/ 172640 h 230187"/>
              <a:gd name="T32" fmla="*/ 35967 w 977900"/>
              <a:gd name="T33" fmla="*/ 172640 h 230187"/>
              <a:gd name="T34" fmla="*/ 35967 w 977900"/>
              <a:gd name="T35" fmla="*/ 57547 h 23018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977900" h="230187">
                <a:moveTo>
                  <a:pt x="0" y="57547"/>
                </a:moveTo>
                <a:lnTo>
                  <a:pt x="7193" y="57547"/>
                </a:lnTo>
                <a:lnTo>
                  <a:pt x="7193" y="172640"/>
                </a:lnTo>
                <a:lnTo>
                  <a:pt x="0" y="172640"/>
                </a:lnTo>
                <a:lnTo>
                  <a:pt x="0" y="57547"/>
                </a:lnTo>
                <a:close/>
                <a:moveTo>
                  <a:pt x="14387" y="57547"/>
                </a:moveTo>
                <a:lnTo>
                  <a:pt x="28773" y="57547"/>
                </a:lnTo>
                <a:lnTo>
                  <a:pt x="28773" y="172640"/>
                </a:lnTo>
                <a:lnTo>
                  <a:pt x="14387" y="172640"/>
                </a:lnTo>
                <a:lnTo>
                  <a:pt x="14387" y="57547"/>
                </a:lnTo>
                <a:close/>
                <a:moveTo>
                  <a:pt x="35967" y="57547"/>
                </a:moveTo>
                <a:lnTo>
                  <a:pt x="862807" y="57547"/>
                </a:lnTo>
                <a:lnTo>
                  <a:pt x="862807" y="0"/>
                </a:lnTo>
                <a:lnTo>
                  <a:pt x="977900" y="115094"/>
                </a:lnTo>
                <a:lnTo>
                  <a:pt x="862807" y="230187"/>
                </a:lnTo>
                <a:lnTo>
                  <a:pt x="862807" y="172640"/>
                </a:lnTo>
                <a:lnTo>
                  <a:pt x="35967" y="172640"/>
                </a:lnTo>
                <a:lnTo>
                  <a:pt x="35967" y="57547"/>
                </a:ln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rgbClr val="00CC98"/>
            </a:solidFill>
            <a:prstDash val="solid"/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en-US" sz="1425"/>
          </a:p>
        </p:txBody>
      </p:sp>
      <p:sp>
        <p:nvSpPr>
          <p:cNvPr id="8" name="Striped Right Arrow 13">
            <a:extLst>
              <a:ext uri="{FF2B5EF4-FFF2-40B4-BE49-F238E27FC236}">
                <a16:creationId xmlns:a16="http://schemas.microsoft.com/office/drawing/2014/main" id="{A4CE9D6E-37F4-36F9-9460-915AD91655B2}"/>
              </a:ext>
            </a:extLst>
          </p:cNvPr>
          <p:cNvSpPr>
            <a:spLocks/>
          </p:cNvSpPr>
          <p:nvPr/>
        </p:nvSpPr>
        <p:spPr bwMode="auto">
          <a:xfrm>
            <a:off x="1272907" y="3452231"/>
            <a:ext cx="733425" cy="172640"/>
          </a:xfrm>
          <a:custGeom>
            <a:avLst/>
            <a:gdLst>
              <a:gd name="T0" fmla="*/ 0 w 977900"/>
              <a:gd name="T1" fmla="*/ 57547 h 230187"/>
              <a:gd name="T2" fmla="*/ 7193 w 977900"/>
              <a:gd name="T3" fmla="*/ 57547 h 230187"/>
              <a:gd name="T4" fmla="*/ 7193 w 977900"/>
              <a:gd name="T5" fmla="*/ 172640 h 230187"/>
              <a:gd name="T6" fmla="*/ 0 w 977900"/>
              <a:gd name="T7" fmla="*/ 172640 h 230187"/>
              <a:gd name="T8" fmla="*/ 0 w 977900"/>
              <a:gd name="T9" fmla="*/ 57547 h 230187"/>
              <a:gd name="T10" fmla="*/ 14387 w 977900"/>
              <a:gd name="T11" fmla="*/ 57547 h 230187"/>
              <a:gd name="T12" fmla="*/ 28773 w 977900"/>
              <a:gd name="T13" fmla="*/ 57547 h 230187"/>
              <a:gd name="T14" fmla="*/ 28773 w 977900"/>
              <a:gd name="T15" fmla="*/ 172640 h 230187"/>
              <a:gd name="T16" fmla="*/ 14387 w 977900"/>
              <a:gd name="T17" fmla="*/ 172640 h 230187"/>
              <a:gd name="T18" fmla="*/ 14387 w 977900"/>
              <a:gd name="T19" fmla="*/ 57547 h 230187"/>
              <a:gd name="T20" fmla="*/ 35967 w 977900"/>
              <a:gd name="T21" fmla="*/ 57547 h 230187"/>
              <a:gd name="T22" fmla="*/ 862807 w 977900"/>
              <a:gd name="T23" fmla="*/ 57547 h 230187"/>
              <a:gd name="T24" fmla="*/ 862807 w 977900"/>
              <a:gd name="T25" fmla="*/ 0 h 230187"/>
              <a:gd name="T26" fmla="*/ 977900 w 977900"/>
              <a:gd name="T27" fmla="*/ 115094 h 230187"/>
              <a:gd name="T28" fmla="*/ 862807 w 977900"/>
              <a:gd name="T29" fmla="*/ 230187 h 230187"/>
              <a:gd name="T30" fmla="*/ 862807 w 977900"/>
              <a:gd name="T31" fmla="*/ 172640 h 230187"/>
              <a:gd name="T32" fmla="*/ 35967 w 977900"/>
              <a:gd name="T33" fmla="*/ 172640 h 230187"/>
              <a:gd name="T34" fmla="*/ 35967 w 977900"/>
              <a:gd name="T35" fmla="*/ 57547 h 23018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977900" h="230187">
                <a:moveTo>
                  <a:pt x="0" y="57547"/>
                </a:moveTo>
                <a:lnTo>
                  <a:pt x="7193" y="57547"/>
                </a:lnTo>
                <a:lnTo>
                  <a:pt x="7193" y="172640"/>
                </a:lnTo>
                <a:lnTo>
                  <a:pt x="0" y="172640"/>
                </a:lnTo>
                <a:lnTo>
                  <a:pt x="0" y="57547"/>
                </a:lnTo>
                <a:close/>
                <a:moveTo>
                  <a:pt x="14387" y="57547"/>
                </a:moveTo>
                <a:lnTo>
                  <a:pt x="28773" y="57547"/>
                </a:lnTo>
                <a:lnTo>
                  <a:pt x="28773" y="172640"/>
                </a:lnTo>
                <a:lnTo>
                  <a:pt x="14387" y="172640"/>
                </a:lnTo>
                <a:lnTo>
                  <a:pt x="14387" y="57547"/>
                </a:lnTo>
                <a:close/>
                <a:moveTo>
                  <a:pt x="35967" y="57547"/>
                </a:moveTo>
                <a:lnTo>
                  <a:pt x="862807" y="57547"/>
                </a:lnTo>
                <a:lnTo>
                  <a:pt x="862807" y="0"/>
                </a:lnTo>
                <a:lnTo>
                  <a:pt x="977900" y="115094"/>
                </a:lnTo>
                <a:lnTo>
                  <a:pt x="862807" y="230187"/>
                </a:lnTo>
                <a:lnTo>
                  <a:pt x="862807" y="172640"/>
                </a:lnTo>
                <a:lnTo>
                  <a:pt x="35967" y="172640"/>
                </a:lnTo>
                <a:lnTo>
                  <a:pt x="35967" y="57547"/>
                </a:ln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rgbClr val="00CC98"/>
            </a:solidFill>
            <a:prstDash val="solid"/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en-US" sz="1425"/>
          </a:p>
        </p:txBody>
      </p:sp>
      <p:sp>
        <p:nvSpPr>
          <p:cNvPr id="10" name="Striped Right Arrow 12">
            <a:extLst>
              <a:ext uri="{FF2B5EF4-FFF2-40B4-BE49-F238E27FC236}">
                <a16:creationId xmlns:a16="http://schemas.microsoft.com/office/drawing/2014/main" id="{720D9421-622A-985A-DDE4-89B011AD2C4C}"/>
              </a:ext>
            </a:extLst>
          </p:cNvPr>
          <p:cNvSpPr>
            <a:spLocks/>
          </p:cNvSpPr>
          <p:nvPr/>
        </p:nvSpPr>
        <p:spPr bwMode="auto">
          <a:xfrm>
            <a:off x="1639620" y="5937941"/>
            <a:ext cx="733425" cy="172640"/>
          </a:xfrm>
          <a:custGeom>
            <a:avLst/>
            <a:gdLst>
              <a:gd name="T0" fmla="*/ 0 w 977900"/>
              <a:gd name="T1" fmla="*/ 57547 h 230187"/>
              <a:gd name="T2" fmla="*/ 7193 w 977900"/>
              <a:gd name="T3" fmla="*/ 57547 h 230187"/>
              <a:gd name="T4" fmla="*/ 7193 w 977900"/>
              <a:gd name="T5" fmla="*/ 172640 h 230187"/>
              <a:gd name="T6" fmla="*/ 0 w 977900"/>
              <a:gd name="T7" fmla="*/ 172640 h 230187"/>
              <a:gd name="T8" fmla="*/ 0 w 977900"/>
              <a:gd name="T9" fmla="*/ 57547 h 230187"/>
              <a:gd name="T10" fmla="*/ 14387 w 977900"/>
              <a:gd name="T11" fmla="*/ 57547 h 230187"/>
              <a:gd name="T12" fmla="*/ 28773 w 977900"/>
              <a:gd name="T13" fmla="*/ 57547 h 230187"/>
              <a:gd name="T14" fmla="*/ 28773 w 977900"/>
              <a:gd name="T15" fmla="*/ 172640 h 230187"/>
              <a:gd name="T16" fmla="*/ 14387 w 977900"/>
              <a:gd name="T17" fmla="*/ 172640 h 230187"/>
              <a:gd name="T18" fmla="*/ 14387 w 977900"/>
              <a:gd name="T19" fmla="*/ 57547 h 230187"/>
              <a:gd name="T20" fmla="*/ 35967 w 977900"/>
              <a:gd name="T21" fmla="*/ 57547 h 230187"/>
              <a:gd name="T22" fmla="*/ 862807 w 977900"/>
              <a:gd name="T23" fmla="*/ 57547 h 230187"/>
              <a:gd name="T24" fmla="*/ 862807 w 977900"/>
              <a:gd name="T25" fmla="*/ 0 h 230187"/>
              <a:gd name="T26" fmla="*/ 977900 w 977900"/>
              <a:gd name="T27" fmla="*/ 115094 h 230187"/>
              <a:gd name="T28" fmla="*/ 862807 w 977900"/>
              <a:gd name="T29" fmla="*/ 230187 h 230187"/>
              <a:gd name="T30" fmla="*/ 862807 w 977900"/>
              <a:gd name="T31" fmla="*/ 172640 h 230187"/>
              <a:gd name="T32" fmla="*/ 35967 w 977900"/>
              <a:gd name="T33" fmla="*/ 172640 h 230187"/>
              <a:gd name="T34" fmla="*/ 35967 w 977900"/>
              <a:gd name="T35" fmla="*/ 57547 h 23018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977900" h="230187">
                <a:moveTo>
                  <a:pt x="0" y="57547"/>
                </a:moveTo>
                <a:lnTo>
                  <a:pt x="7193" y="57547"/>
                </a:lnTo>
                <a:lnTo>
                  <a:pt x="7193" y="172640"/>
                </a:lnTo>
                <a:lnTo>
                  <a:pt x="0" y="172640"/>
                </a:lnTo>
                <a:lnTo>
                  <a:pt x="0" y="57547"/>
                </a:lnTo>
                <a:close/>
                <a:moveTo>
                  <a:pt x="14387" y="57547"/>
                </a:moveTo>
                <a:lnTo>
                  <a:pt x="28773" y="57547"/>
                </a:lnTo>
                <a:lnTo>
                  <a:pt x="28773" y="172640"/>
                </a:lnTo>
                <a:lnTo>
                  <a:pt x="14387" y="172640"/>
                </a:lnTo>
                <a:lnTo>
                  <a:pt x="14387" y="57547"/>
                </a:lnTo>
                <a:close/>
                <a:moveTo>
                  <a:pt x="35967" y="57547"/>
                </a:moveTo>
                <a:lnTo>
                  <a:pt x="862807" y="57547"/>
                </a:lnTo>
                <a:lnTo>
                  <a:pt x="862807" y="0"/>
                </a:lnTo>
                <a:lnTo>
                  <a:pt x="977900" y="115094"/>
                </a:lnTo>
                <a:lnTo>
                  <a:pt x="862807" y="230187"/>
                </a:lnTo>
                <a:lnTo>
                  <a:pt x="862807" y="172640"/>
                </a:lnTo>
                <a:lnTo>
                  <a:pt x="35967" y="172640"/>
                </a:lnTo>
                <a:lnTo>
                  <a:pt x="35967" y="57547"/>
                </a:ln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rgbClr val="00CC98"/>
            </a:solidFill>
            <a:prstDash val="solid"/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13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0AED75-8C76-B566-7632-91AB4E9C97AA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5893C-D278-B483-E9FA-E851FE3C57AF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D1BEBB58-4BAB-1997-6B90-EE4B54A68F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5350"/>
            <a:ext cx="8580438" cy="100013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48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89200D0-6EA8-0B42-B771-3D29C723CCD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45430" y="0"/>
            <a:ext cx="6053138" cy="89813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6000" b="1" dirty="0">
                <a:solidFill>
                  <a:schemeClr val="tx1"/>
                </a:solidFill>
                <a:latin typeface="Charter Black" charset="0"/>
              </a:rPr>
              <a:t>Mindset</a:t>
            </a:r>
            <a:endParaRPr lang="en-US" altLang="en-US" sz="6000" dirty="0">
              <a:solidFill>
                <a:schemeClr val="tx1"/>
              </a:solidFill>
              <a:latin typeface="Charter Black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B874E9-DAD9-FEE5-56B7-03CBADE6D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06" y="1123484"/>
            <a:ext cx="8104094" cy="433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477B9B-E35C-5F4C-5AE2-C3A399380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50" y="5545180"/>
            <a:ext cx="6778430" cy="662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B8AB1728-F0DF-3BB1-B86A-84D1DBBEF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1445" y="2422233"/>
            <a:ext cx="17547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Themselves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0A8CDDA3-42AD-BBF5-DFE9-049A42800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7785" y="2335702"/>
            <a:ext cx="17547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Themselves</a:t>
            </a: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F01CAF84-BCB8-DF55-7664-A512E798D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4648" y="2809035"/>
            <a:ext cx="12672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Teacher</a:t>
            </a: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3E2558F5-1A8D-5E66-0D3A-5C18E6085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2802" y="2797367"/>
            <a:ext cx="13705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Students</a:t>
            </a: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984EFC87-EFD9-1983-E5D6-F85A77EC8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4231" y="5332604"/>
            <a:ext cx="521430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Collective Teacher Efficacy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EA94E6-B6E4-5D0C-D22C-C577730CDC49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689DEE-3990-D16D-B43C-ADB217DFB1C3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E66BBE0-64FF-B1A4-9BBD-FC5B0F6F0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5350"/>
            <a:ext cx="8580438" cy="100013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E8E002A-0846-BDE0-1FCC-3624035ADC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06711">
            <a:off x="7598544" y="5070764"/>
            <a:ext cx="1232506" cy="1574998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357459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7">
            <a:extLst>
              <a:ext uri="{FF2B5EF4-FFF2-40B4-BE49-F238E27FC236}">
                <a16:creationId xmlns:a16="http://schemas.microsoft.com/office/drawing/2014/main" id="{95286A68-0B54-4361-B8EC-E5190D9AC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00924">
            <a:off x="3740050" y="3629145"/>
            <a:ext cx="21161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itle 1">
            <a:extLst>
              <a:ext uri="{FF2B5EF4-FFF2-40B4-BE49-F238E27FC236}">
                <a16:creationId xmlns:a16="http://schemas.microsoft.com/office/drawing/2014/main" id="{06F2E386-3127-498B-A629-C1E05B73222B}"/>
              </a:ext>
            </a:extLst>
          </p:cNvPr>
          <p:cNvSpPr txBox="1">
            <a:spLocks/>
          </p:cNvSpPr>
          <p:nvPr/>
        </p:nvSpPr>
        <p:spPr bwMode="auto">
          <a:xfrm>
            <a:off x="249238" y="0"/>
            <a:ext cx="8894762" cy="887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5400" b="1" dirty="0">
                <a:latin typeface="Charter Black" charset="0"/>
              </a:rPr>
              <a:t>The World I Come From</a:t>
            </a:r>
          </a:p>
        </p:txBody>
      </p:sp>
      <p:pic>
        <p:nvPicPr>
          <p:cNvPr id="24586" name="Picture 14">
            <a:extLst>
              <a:ext uri="{FF2B5EF4-FFF2-40B4-BE49-F238E27FC236}">
                <a16:creationId xmlns:a16="http://schemas.microsoft.com/office/drawing/2014/main" id="{D04DBB2D-155F-4823-A2C9-84A2E58EE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308" y="4957712"/>
            <a:ext cx="1350699" cy="1112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7" name="Picture 22">
            <a:hlinkClick r:id="rId5" action="ppaction://hlinksldjump"/>
            <a:extLst>
              <a:ext uri="{FF2B5EF4-FFF2-40B4-BE49-F238E27FC236}">
                <a16:creationId xmlns:a16="http://schemas.microsoft.com/office/drawing/2014/main" id="{A8622395-8440-49BE-9300-340085C7CDB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27893">
            <a:off x="6307086" y="4474063"/>
            <a:ext cx="1323052" cy="1713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8" name="Picture 26">
            <a:extLst>
              <a:ext uri="{FF2B5EF4-FFF2-40B4-BE49-F238E27FC236}">
                <a16:creationId xmlns:a16="http://schemas.microsoft.com/office/drawing/2014/main" id="{4D309432-E261-4102-8FF9-76EA86635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21" y="5310013"/>
            <a:ext cx="1958184" cy="1112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9" name="Picture 4">
            <a:extLst>
              <a:ext uri="{FF2B5EF4-FFF2-40B4-BE49-F238E27FC236}">
                <a16:creationId xmlns:a16="http://schemas.microsoft.com/office/drawing/2014/main" id="{C3F196F7-994E-47DF-8DAC-9D4C97B2E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15" y="1143517"/>
            <a:ext cx="1933332" cy="144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4" name="Picture 3074" descr="A person standing in a room&#10;&#10;Description automatically generated">
            <a:extLst>
              <a:ext uri="{FF2B5EF4-FFF2-40B4-BE49-F238E27FC236}">
                <a16:creationId xmlns:a16="http://schemas.microsoft.com/office/drawing/2014/main" id="{2038AAFE-A693-4993-A025-EC3578385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111" y="1472104"/>
            <a:ext cx="156527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47A9E35-A4C5-4896-B832-D8A79F45CA44}"/>
              </a:ext>
            </a:extLst>
          </p:cNvPr>
          <p:cNvSpPr txBox="1"/>
          <p:nvPr/>
        </p:nvSpPr>
        <p:spPr>
          <a:xfrm>
            <a:off x="6528395" y="995363"/>
            <a:ext cx="20520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Chris Shore</a:t>
            </a:r>
          </a:p>
        </p:txBody>
      </p:sp>
      <p:pic>
        <p:nvPicPr>
          <p:cNvPr id="28" name="Picture 3071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D9E75A37-7B3E-467F-BF05-84C6DD9EB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14" y="2740591"/>
            <a:ext cx="1933333" cy="923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 descr="Logo&#10;&#10;Description automatically generated">
            <a:extLst>
              <a:ext uri="{FF2B5EF4-FFF2-40B4-BE49-F238E27FC236}">
                <a16:creationId xmlns:a16="http://schemas.microsoft.com/office/drawing/2014/main" id="{7F69271D-499A-4F38-9185-D58EC5F124B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466" y="2277184"/>
            <a:ext cx="1750536" cy="1034800"/>
          </a:xfrm>
          <a:prstGeom prst="rect">
            <a:avLst/>
          </a:prstGeom>
        </p:spPr>
      </p:pic>
      <p:pic>
        <p:nvPicPr>
          <p:cNvPr id="30" name="Picture 2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4776F38-6FEB-4382-88F7-DBA14680D65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174" y="1288821"/>
            <a:ext cx="1537575" cy="91096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AA4D046-DF5B-56F0-B0F9-3685F3462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390" y="5368648"/>
            <a:ext cx="997200" cy="99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DEDBE8B-96EE-632F-5D04-E5DA9881676B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B1BB1E-FC34-986F-1479-7E1AB5EA795F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6F2B64-5284-D20D-C72C-48CB83124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5350"/>
            <a:ext cx="8580438" cy="100013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24585" name="Picture 24">
            <a:extLst>
              <a:ext uri="{FF2B5EF4-FFF2-40B4-BE49-F238E27FC236}">
                <a16:creationId xmlns:a16="http://schemas.microsoft.com/office/drawing/2014/main" id="{F215DFED-D432-4688-9A3D-EBC32B49E0B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3058">
            <a:off x="7420243" y="4503087"/>
            <a:ext cx="1298014" cy="1674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Math Dept.JPG">
            <a:extLst>
              <a:ext uri="{FF2B5EF4-FFF2-40B4-BE49-F238E27FC236}">
                <a16:creationId xmlns:a16="http://schemas.microsoft.com/office/drawing/2014/main" id="{C1BDD6DC-FEF4-49C3-07D4-304A959DC7A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15" y="3753383"/>
            <a:ext cx="1935180" cy="144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>
            <a:extLst>
              <a:ext uri="{FF2B5EF4-FFF2-40B4-BE49-F238E27FC236}">
                <a16:creationId xmlns:a16="http://schemas.microsoft.com/office/drawing/2014/main" id="{07FDE060-33F6-4F4A-A882-68C28488A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4249738"/>
            <a:ext cx="898525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10">
            <a:extLst>
              <a:ext uri="{FF2B5EF4-FFF2-40B4-BE49-F238E27FC236}">
                <a16:creationId xmlns:a16="http://schemas.microsoft.com/office/drawing/2014/main" id="{49250E08-0A93-449C-97D2-5C1CA452ED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086225"/>
            <a:ext cx="85725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>
            <a:extLst>
              <a:ext uri="{FF2B5EF4-FFF2-40B4-BE49-F238E27FC236}">
                <a16:creationId xmlns:a16="http://schemas.microsoft.com/office/drawing/2014/main" id="{B0773472-16D4-4F30-A215-66A1A05D26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5" y="4849813"/>
            <a:ext cx="1065213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25">
            <a:extLst>
              <a:ext uri="{FF2B5EF4-FFF2-40B4-BE49-F238E27FC236}">
                <a16:creationId xmlns:a16="http://schemas.microsoft.com/office/drawing/2014/main" id="{853041CF-B25F-4E64-8E07-F656880ADF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675" y="2386013"/>
            <a:ext cx="1309688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30">
            <a:extLst>
              <a:ext uri="{FF2B5EF4-FFF2-40B4-BE49-F238E27FC236}">
                <a16:creationId xmlns:a16="http://schemas.microsoft.com/office/drawing/2014/main" id="{24676350-55C0-4C03-8218-3A04811E45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300" y="1831975"/>
            <a:ext cx="763588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2">
            <a:extLst>
              <a:ext uri="{FF2B5EF4-FFF2-40B4-BE49-F238E27FC236}">
                <a16:creationId xmlns:a16="http://schemas.microsoft.com/office/drawing/2014/main" id="{DF5C10DB-88F6-47A7-B421-00ACAE2030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688" y="2514600"/>
            <a:ext cx="1546225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2">
            <a:extLst>
              <a:ext uri="{FF2B5EF4-FFF2-40B4-BE49-F238E27FC236}">
                <a16:creationId xmlns:a16="http://schemas.microsoft.com/office/drawing/2014/main" id="{794327DC-DD1A-4CBA-885E-17427BB2A0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675" y="5232400"/>
            <a:ext cx="1038225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17407">
            <a:extLst>
              <a:ext uri="{FF2B5EF4-FFF2-40B4-BE49-F238E27FC236}">
                <a16:creationId xmlns:a16="http://schemas.microsoft.com/office/drawing/2014/main" id="{E706F8F3-94C3-4078-922D-0CEB48C738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400" y="1487488"/>
            <a:ext cx="1177925" cy="102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2">
            <a:extLst>
              <a:ext uri="{FF2B5EF4-FFF2-40B4-BE49-F238E27FC236}">
                <a16:creationId xmlns:a16="http://schemas.microsoft.com/office/drawing/2014/main" id="{8EF5BB60-005A-49AD-B1F8-E502826CDB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0" y="2493963"/>
            <a:ext cx="11715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61D1358C-E116-4E23-8A01-F241CD8B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25400"/>
            <a:ext cx="9024937" cy="657225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My Math Coaching Experience</a:t>
            </a:r>
            <a:endParaRPr lang="en-US" sz="4800" b="1" kern="0" dirty="0">
              <a:solidFill>
                <a:schemeClr val="tx1"/>
              </a:solidFill>
              <a:latin typeface="Charter Black"/>
              <a:ea typeface="ヒラギノ角ゴ ProN W6" charset="-128"/>
              <a:sym typeface="Arial Bold" charset="0"/>
            </a:endParaRPr>
          </a:p>
        </p:txBody>
      </p:sp>
      <p:pic>
        <p:nvPicPr>
          <p:cNvPr id="7180" name="Picture 2">
            <a:extLst>
              <a:ext uri="{FF2B5EF4-FFF2-40B4-BE49-F238E27FC236}">
                <a16:creationId xmlns:a16="http://schemas.microsoft.com/office/drawing/2014/main" id="{4CD95B5B-EFBE-41F2-BBAC-FA46A4AFBA3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1481138"/>
            <a:ext cx="862012" cy="106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20">
            <a:extLst>
              <a:ext uri="{FF2B5EF4-FFF2-40B4-BE49-F238E27FC236}">
                <a16:creationId xmlns:a16="http://schemas.microsoft.com/office/drawing/2014/main" id="{A3B8255F-F476-4D47-B853-7E5B2667900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363" y="5383213"/>
            <a:ext cx="1033462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2" name="Picture 21">
            <a:extLst>
              <a:ext uri="{FF2B5EF4-FFF2-40B4-BE49-F238E27FC236}">
                <a16:creationId xmlns:a16="http://schemas.microsoft.com/office/drawing/2014/main" id="{CE77A9E3-FF35-4DB4-966A-BFE8AAB858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425" y="5360988"/>
            <a:ext cx="1033463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3" name="Picture 27">
            <a:extLst>
              <a:ext uri="{FF2B5EF4-FFF2-40B4-BE49-F238E27FC236}">
                <a16:creationId xmlns:a16="http://schemas.microsoft.com/office/drawing/2014/main" id="{83610038-1F4C-4C35-86D4-308CD66E623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1408113"/>
            <a:ext cx="7461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4" name="Picture 3">
            <a:extLst>
              <a:ext uri="{FF2B5EF4-FFF2-40B4-BE49-F238E27FC236}">
                <a16:creationId xmlns:a16="http://schemas.microsoft.com/office/drawing/2014/main" id="{BFCF1060-60EC-45AA-8BAD-C5B5D316110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38" y="1428750"/>
            <a:ext cx="1006475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5" name="Picture 4">
            <a:extLst>
              <a:ext uri="{FF2B5EF4-FFF2-40B4-BE49-F238E27FC236}">
                <a16:creationId xmlns:a16="http://schemas.microsoft.com/office/drawing/2014/main" id="{5C6EE83C-6253-45C9-86B8-8AD507D1640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2490788"/>
            <a:ext cx="1022350" cy="150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6" name="Picture 5">
            <a:extLst>
              <a:ext uri="{FF2B5EF4-FFF2-40B4-BE49-F238E27FC236}">
                <a16:creationId xmlns:a16="http://schemas.microsoft.com/office/drawing/2014/main" id="{17ACEF6B-0ABD-4883-BFEE-2F15EE2ECCA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813" y="2490788"/>
            <a:ext cx="1557337" cy="153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7" name="Picture 2">
            <a:extLst>
              <a:ext uri="{FF2B5EF4-FFF2-40B4-BE49-F238E27FC236}">
                <a16:creationId xmlns:a16="http://schemas.microsoft.com/office/drawing/2014/main" id="{37384106-E241-40F0-8346-AF11CFB2102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0" y="1443038"/>
            <a:ext cx="858838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8" name="Picture 4">
            <a:extLst>
              <a:ext uri="{FF2B5EF4-FFF2-40B4-BE49-F238E27FC236}">
                <a16:creationId xmlns:a16="http://schemas.microsoft.com/office/drawing/2014/main" id="{2027F198-17AC-4CE7-A3BF-716E76A5431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38" y="1487488"/>
            <a:ext cx="1208087" cy="10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9" name="Picture 7">
            <a:extLst>
              <a:ext uri="{FF2B5EF4-FFF2-40B4-BE49-F238E27FC236}">
                <a16:creationId xmlns:a16="http://schemas.microsoft.com/office/drawing/2014/main" id="{F79C3B27-1C05-4C55-A289-9E73F3EB4E1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438" y="1452563"/>
            <a:ext cx="914400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0" name="Picture 8">
            <a:extLst>
              <a:ext uri="{FF2B5EF4-FFF2-40B4-BE49-F238E27FC236}">
                <a16:creationId xmlns:a16="http://schemas.microsoft.com/office/drawing/2014/main" id="{F4EF2453-1683-4F98-A390-D9CBBA96FE4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525" y="5648325"/>
            <a:ext cx="1135063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1" name="Picture 3">
            <a:extLst>
              <a:ext uri="{FF2B5EF4-FFF2-40B4-BE49-F238E27FC236}">
                <a16:creationId xmlns:a16="http://schemas.microsoft.com/office/drawing/2014/main" id="{E43C39D1-9670-4CC1-AF0C-54E8B53E4C8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3998913"/>
            <a:ext cx="1206500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2" name="Picture 24">
            <a:extLst>
              <a:ext uri="{FF2B5EF4-FFF2-40B4-BE49-F238E27FC236}">
                <a16:creationId xmlns:a16="http://schemas.microsoft.com/office/drawing/2014/main" id="{2686DE22-74ED-46D9-BE48-4DE0828F306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638" y="1465263"/>
            <a:ext cx="996950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4" name="Picture 8">
            <a:extLst>
              <a:ext uri="{FF2B5EF4-FFF2-40B4-BE49-F238E27FC236}">
                <a16:creationId xmlns:a16="http://schemas.microsoft.com/office/drawing/2014/main" id="{E5E53EE5-20BE-439D-A6DF-A09D43605D6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8" y="4008438"/>
            <a:ext cx="1308100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5" name="Picture 29">
            <a:extLst>
              <a:ext uri="{FF2B5EF4-FFF2-40B4-BE49-F238E27FC236}">
                <a16:creationId xmlns:a16="http://schemas.microsoft.com/office/drawing/2014/main" id="{044EB1FA-F238-46D9-9E29-87EF537AE7B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688" y="5629275"/>
            <a:ext cx="946150" cy="109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6" name="Picture 26">
            <a:extLst>
              <a:ext uri="{FF2B5EF4-FFF2-40B4-BE49-F238E27FC236}">
                <a16:creationId xmlns:a16="http://schemas.microsoft.com/office/drawing/2014/main" id="{22C6CADF-29D3-4377-9056-10CBDF8C700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275" y="3995738"/>
            <a:ext cx="1220788" cy="162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7" name="Picture 28">
            <a:extLst>
              <a:ext uri="{FF2B5EF4-FFF2-40B4-BE49-F238E27FC236}">
                <a16:creationId xmlns:a16="http://schemas.microsoft.com/office/drawing/2014/main" id="{9B901315-1035-4CC0-A774-4D6F3AA1198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275" y="4198938"/>
            <a:ext cx="1098550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8" name="Picture 5">
            <a:extLst>
              <a:ext uri="{FF2B5EF4-FFF2-40B4-BE49-F238E27FC236}">
                <a16:creationId xmlns:a16="http://schemas.microsoft.com/office/drawing/2014/main" id="{6F550C9E-A446-4A35-86C3-B34172480D3C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5295900"/>
            <a:ext cx="1222375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9" name="Picture 4">
            <a:extLst>
              <a:ext uri="{FF2B5EF4-FFF2-40B4-BE49-F238E27FC236}">
                <a16:creationId xmlns:a16="http://schemas.microsoft.com/office/drawing/2014/main" id="{8BE0CFD6-A3AB-45CF-99C5-D9DE040254B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" y="5457825"/>
            <a:ext cx="1300162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0" name="Picture 2">
            <a:extLst>
              <a:ext uri="{FF2B5EF4-FFF2-40B4-BE49-F238E27FC236}">
                <a16:creationId xmlns:a16="http://schemas.microsoft.com/office/drawing/2014/main" id="{9D2AD8B2-B1FE-4FC1-B61D-EB6C84DB24EB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1493838"/>
            <a:ext cx="876300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1" name="Picture 22">
            <a:extLst>
              <a:ext uri="{FF2B5EF4-FFF2-40B4-BE49-F238E27FC236}">
                <a16:creationId xmlns:a16="http://schemas.microsoft.com/office/drawing/2014/main" id="{756DA4C5-3008-4E52-BD6A-A577B399CB1A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781300"/>
            <a:ext cx="1138238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2" name="Picture 23">
            <a:extLst>
              <a:ext uri="{FF2B5EF4-FFF2-40B4-BE49-F238E27FC236}">
                <a16:creationId xmlns:a16="http://schemas.microsoft.com/office/drawing/2014/main" id="{FBEBC2CE-D8FD-4203-8B4C-14222DD0246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088" y="2551113"/>
            <a:ext cx="1225550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3" name="Picture 4">
            <a:extLst>
              <a:ext uri="{FF2B5EF4-FFF2-40B4-BE49-F238E27FC236}">
                <a16:creationId xmlns:a16="http://schemas.microsoft.com/office/drawing/2014/main" id="{B8EB0CA7-A9E9-4830-BD19-85869DA85A49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450" y="4019550"/>
            <a:ext cx="1054100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4" name="Picture 5">
            <a:extLst>
              <a:ext uri="{FF2B5EF4-FFF2-40B4-BE49-F238E27FC236}">
                <a16:creationId xmlns:a16="http://schemas.microsoft.com/office/drawing/2014/main" id="{BABDC171-2C44-4850-B39F-F115A85272B6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5240338"/>
            <a:ext cx="1154113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5" name="Picture 7">
            <a:extLst>
              <a:ext uri="{FF2B5EF4-FFF2-40B4-BE49-F238E27FC236}">
                <a16:creationId xmlns:a16="http://schemas.microsoft.com/office/drawing/2014/main" id="{C949D172-DDB9-408C-B86E-B1E062B965BE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513" y="4121150"/>
            <a:ext cx="1036637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66133CE-4602-4EA3-96F4-F074D4AE0FF0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7207" name="Picture 2">
            <a:extLst>
              <a:ext uri="{FF2B5EF4-FFF2-40B4-BE49-F238E27FC236}">
                <a16:creationId xmlns:a16="http://schemas.microsoft.com/office/drawing/2014/main" id="{4D8B1869-E0D9-4C7B-8892-B4B7E189389E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713" y="4017963"/>
            <a:ext cx="868362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0BB695E-A610-4CAB-B5B2-F415FA984ACD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68F4383E-8440-436F-A789-DC625BCAF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" name="Picture 2" descr="Screen Shot 2015-08-23 at 7.41.31 AM.png">
            <a:extLst>
              <a:ext uri="{FF2B5EF4-FFF2-40B4-BE49-F238E27FC236}">
                <a16:creationId xmlns:a16="http://schemas.microsoft.com/office/drawing/2014/main" id="{0B828F27-BCF1-A25A-44C3-923515CBF2AB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37" y="862806"/>
            <a:ext cx="2054367" cy="600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7440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CCB2B22-6592-42AB-A22E-F55A353FBDE4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A4024C-2C9A-47E0-97FC-7C6C626FDE0F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A6C10FD8-1475-4A61-AA5E-721A533A87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25400"/>
            <a:ext cx="8894762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My Current Reality</a:t>
            </a:r>
            <a:endParaRPr lang="en-US" sz="4800" b="1" kern="0" dirty="0">
              <a:solidFill>
                <a:schemeClr val="tx1"/>
              </a:solidFill>
              <a:latin typeface="Charter Black"/>
              <a:ea typeface="ヒラギノ角ゴ ProN W6" charset="-128"/>
              <a:sym typeface="Arial Bold" charset="0"/>
            </a:endParaRP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CC8C2B47-AB88-408C-8749-E5BE25071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9" name="Picture 2" descr="Tesseract Silver.png">
            <a:extLst>
              <a:ext uri="{FF2B5EF4-FFF2-40B4-BE49-F238E27FC236}">
                <a16:creationId xmlns:a16="http://schemas.microsoft.com/office/drawing/2014/main" id="{8B22ABBC-97AF-C5C4-5F43-2EB6321B60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269" y="1260698"/>
            <a:ext cx="2424966" cy="2423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group of people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51C90079-EDB4-F7D0-D1EC-5CF66BBA0F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4419" y="4375027"/>
            <a:ext cx="2489145" cy="1866860"/>
          </a:xfrm>
          <a:prstGeom prst="rect">
            <a:avLst/>
          </a:prstGeom>
        </p:spPr>
      </p:pic>
      <p:pic>
        <p:nvPicPr>
          <p:cNvPr id="31" name="Picture 30" descr="A picture containing logo&#10;&#10;Description automatically generated">
            <a:extLst>
              <a:ext uri="{FF2B5EF4-FFF2-40B4-BE49-F238E27FC236}">
                <a16:creationId xmlns:a16="http://schemas.microsoft.com/office/drawing/2014/main" id="{9F785591-6C43-4BF1-B29C-D42F8C0CF3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59" y="1518926"/>
            <a:ext cx="1730189" cy="149728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BDB13AB-6594-2DFD-56D3-105062C00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321" y="3684611"/>
            <a:ext cx="803855" cy="80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A close up of an umbrella&#10;&#10;Description automatically generated">
            <a:extLst>
              <a:ext uri="{FF2B5EF4-FFF2-40B4-BE49-F238E27FC236}">
                <a16:creationId xmlns:a16="http://schemas.microsoft.com/office/drawing/2014/main" id="{07BFD68F-B1A3-AB2F-254D-EC319C592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232" y="1141066"/>
            <a:ext cx="1047721" cy="57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1A5F393-347D-E25D-88DA-7DED49DF0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560" y="2957649"/>
            <a:ext cx="780522" cy="614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6B44260C-3F43-D7A3-54F4-5A86B593A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430" y="982817"/>
            <a:ext cx="1011592" cy="84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11B240A-538E-4394-9FDE-613E74DD0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128" y="3715492"/>
            <a:ext cx="815897" cy="614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3C51CD2-B157-4FB5-8A05-22928D904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142" y="1938735"/>
            <a:ext cx="758694" cy="76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C126FA0A-13A4-CAB7-BD4A-B52A955DF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612" y="2907678"/>
            <a:ext cx="963421" cy="701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EC91393E-B03A-8492-C4BE-E677D4A4D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821" y="1672207"/>
            <a:ext cx="1095892" cy="109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507B99-0293-AA88-B515-68BE4A232EF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25428" y="4063689"/>
            <a:ext cx="2021571" cy="24893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6E9F4F-99AE-B272-27F0-77252FA696E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14599" y="4667845"/>
            <a:ext cx="2028707" cy="182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73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1FD3329-33BF-4580-9DE7-EA1BFF802AB0}"/>
              </a:ext>
            </a:extLst>
          </p:cNvPr>
          <p:cNvSpPr txBox="1">
            <a:spLocks/>
          </p:cNvSpPr>
          <p:nvPr/>
        </p:nvSpPr>
        <p:spPr bwMode="auto">
          <a:xfrm>
            <a:off x="292847" y="0"/>
            <a:ext cx="8851153" cy="827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4400" b="1" dirty="0">
                <a:latin typeface="Charter Black"/>
              </a:rPr>
              <a:t>Our Key Principles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1E5836D-CC14-4FFD-B2E6-28570C822E5B}"/>
              </a:ext>
            </a:extLst>
          </p:cNvPr>
          <p:cNvGrpSpPr>
            <a:grpSpLocks/>
          </p:cNvGrpSpPr>
          <p:nvPr/>
        </p:nvGrpSpPr>
        <p:grpSpPr bwMode="auto">
          <a:xfrm>
            <a:off x="404813" y="2832100"/>
            <a:ext cx="8551862" cy="1579563"/>
            <a:chOff x="404813" y="2832650"/>
            <a:chExt cx="8551512" cy="1579562"/>
          </a:xfrm>
        </p:grpSpPr>
        <p:pic>
          <p:nvPicPr>
            <p:cNvPr id="10" name="Picture 1" descr="pic Kenneth Leithwood.jpeg">
              <a:extLst>
                <a:ext uri="{FF2B5EF4-FFF2-40B4-BE49-F238E27FC236}">
                  <a16:creationId xmlns:a16="http://schemas.microsoft.com/office/drawing/2014/main" id="{82E8D656-F770-43D6-9434-DF868861B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813" y="2832650"/>
              <a:ext cx="1200150" cy="1579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Content Placeholder 4">
              <a:extLst>
                <a:ext uri="{FF2B5EF4-FFF2-40B4-BE49-F238E27FC236}">
                  <a16:creationId xmlns:a16="http://schemas.microsoft.com/office/drawing/2014/main" id="{8289F8DA-59CA-4DBB-957D-AE5F25B107A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503318" y="3045375"/>
              <a:ext cx="7453007" cy="9667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  <a:ext uri="{FAA26D3D-D897-4be2-8F04-BA451C77F1D7}">
                <ma14:placeholderFlag xmlns:ma14="http://schemas.microsoft.com/office/mac/drawingml/2011/main" xmlns="" val="1"/>
              </a:ext>
            </a:extLst>
          </p:spPr>
          <p:txBody>
            <a:bodyPr/>
            <a:lstStyle>
              <a:lvl1pPr marL="482600" indent="-2413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r">
                <a:spcBef>
                  <a:spcPct val="20000"/>
                </a:spcBef>
              </a:pPr>
              <a:r>
                <a:rPr lang="en-US" altLang="en-US" sz="2700" b="1" dirty="0"/>
                <a:t>Teachers don’t improve until </a:t>
              </a:r>
              <a:r>
                <a:rPr lang="en-US" altLang="en-US" sz="2700" b="1" u="sng" dirty="0"/>
                <a:t>Leaders</a:t>
              </a:r>
              <a:r>
                <a:rPr lang="en-US" altLang="en-US" sz="2700" b="1" dirty="0"/>
                <a:t> improve.</a:t>
              </a:r>
            </a:p>
            <a:p>
              <a:pPr algn="r">
                <a:spcBef>
                  <a:spcPct val="20000"/>
                </a:spcBef>
              </a:pPr>
              <a:r>
                <a:rPr lang="en-US" altLang="en-US" dirty="0"/>
                <a:t>-- Dr. Kenneth </a:t>
              </a:r>
              <a:r>
                <a:rPr lang="en-US" altLang="en-US" dirty="0" err="1"/>
                <a:t>Leithwood</a:t>
              </a:r>
              <a:r>
                <a:rPr lang="en-US" altLang="en-US" dirty="0"/>
                <a:t>, University of Toronto</a:t>
              </a:r>
            </a:p>
          </p:txBody>
        </p:sp>
      </p:grp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D1A1A4D6-0DC3-4108-B4E5-28FBF9ECA10B}"/>
              </a:ext>
            </a:extLst>
          </p:cNvPr>
          <p:cNvSpPr txBox="1">
            <a:spLocks/>
          </p:cNvSpPr>
          <p:nvPr/>
        </p:nvSpPr>
        <p:spPr bwMode="auto">
          <a:xfrm>
            <a:off x="1671639" y="4702175"/>
            <a:ext cx="7267575" cy="1569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83303" indent="-242210" algn="r">
              <a:buFontTx/>
              <a:buNone/>
              <a:defRPr/>
            </a:pPr>
            <a:r>
              <a:rPr lang="en-US" sz="2700" b="1" dirty="0"/>
              <a:t>Our </a:t>
            </a:r>
            <a:r>
              <a:rPr lang="en-US" sz="2700" b="1" u="sng" dirty="0"/>
              <a:t>Systems</a:t>
            </a:r>
            <a:r>
              <a:rPr lang="en-US" sz="2700" b="1" dirty="0"/>
              <a:t> are producing the exact results they are designed to get.</a:t>
            </a:r>
          </a:p>
          <a:p>
            <a:pPr indent="0" algn="r">
              <a:buFontTx/>
              <a:buNone/>
              <a:defRPr/>
            </a:pPr>
            <a:r>
              <a:rPr lang="en-US" sz="2400" dirty="0"/>
              <a:t>-- Dr. W. Edwards Deming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8EFA46E-0C82-4D53-952D-42C258F43875}"/>
              </a:ext>
            </a:extLst>
          </p:cNvPr>
          <p:cNvGrpSpPr>
            <a:grpSpLocks/>
          </p:cNvGrpSpPr>
          <p:nvPr/>
        </p:nvGrpSpPr>
        <p:grpSpPr bwMode="auto">
          <a:xfrm>
            <a:off x="406400" y="1293813"/>
            <a:ext cx="8585200" cy="1430337"/>
            <a:chOff x="406400" y="1293785"/>
            <a:chExt cx="8585362" cy="1430337"/>
          </a:xfrm>
        </p:grpSpPr>
        <p:pic>
          <p:nvPicPr>
            <p:cNvPr id="18" name="Picture 6">
              <a:extLst>
                <a:ext uri="{FF2B5EF4-FFF2-40B4-BE49-F238E27FC236}">
                  <a16:creationId xmlns:a16="http://schemas.microsoft.com/office/drawing/2014/main" id="{54621976-6856-44E9-BEC4-997DBD785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400" y="1293785"/>
              <a:ext cx="1195388" cy="1430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Content Placeholder 4">
              <a:extLst>
                <a:ext uri="{FF2B5EF4-FFF2-40B4-BE49-F238E27FC236}">
                  <a16:creationId xmlns:a16="http://schemas.microsoft.com/office/drawing/2014/main" id="{11683444-8195-479F-9EBB-00EFB1FEDB8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303355" y="1360460"/>
              <a:ext cx="7688407" cy="9667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  <a:ext uri="{FAA26D3D-D897-4be2-8F04-BA451C77F1D7}">
                <ma14:placeholderFlag xmlns:ma14="http://schemas.microsoft.com/office/mac/drawingml/2011/main" xmlns="" val="1"/>
              </a:ext>
            </a:extLst>
          </p:spPr>
          <p:txBody>
            <a:bodyPr/>
            <a:lstStyle>
              <a:lvl1pPr marL="482600" indent="-2413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r">
                <a:spcBef>
                  <a:spcPct val="20000"/>
                </a:spcBef>
              </a:pPr>
              <a:r>
                <a:rPr lang="en-US" altLang="en-US" sz="2700" b="1" dirty="0"/>
                <a:t>Students don’t improve until </a:t>
              </a:r>
              <a:r>
                <a:rPr lang="en-US" altLang="en-US" sz="2700" b="1" u="sng" dirty="0"/>
                <a:t>Teachers</a:t>
              </a:r>
              <a:r>
                <a:rPr lang="en-US" altLang="en-US" sz="2700" b="1" dirty="0"/>
                <a:t> improve.</a:t>
              </a:r>
            </a:p>
            <a:p>
              <a:pPr algn="r">
                <a:spcBef>
                  <a:spcPct val="20000"/>
                </a:spcBef>
              </a:pPr>
              <a:r>
                <a:rPr lang="en-US" altLang="en-US" dirty="0"/>
                <a:t>-- Dr. William Schmidt, University of Michigan</a:t>
              </a:r>
            </a:p>
          </p:txBody>
        </p:sp>
      </p:grpSp>
      <p:pic>
        <p:nvPicPr>
          <p:cNvPr id="3" name="Picture 2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3FFF292A-DF63-438F-9965-79EDE92A50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3" y="4702176"/>
            <a:ext cx="1238608" cy="149984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33E8DEA-869E-4C18-88C2-4B844F9A5509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8D163C-1C19-43CB-88CF-F33C57EDBFFD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2D3A9D50-D284-4512-A861-484A8490F0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82664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CCB2B22-6592-42AB-A22E-F55A353FBDE4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A4024C-2C9A-47E0-97FC-7C6C626FDE0F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A6C10FD8-1475-4A61-AA5E-721A533A87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25400"/>
            <a:ext cx="8894762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Our Agenda</a:t>
            </a:r>
          </a:p>
        </p:txBody>
      </p:sp>
      <p:sp>
        <p:nvSpPr>
          <p:cNvPr id="7" name="Text Box 1033">
            <a:extLst>
              <a:ext uri="{FF2B5EF4-FFF2-40B4-BE49-F238E27FC236}">
                <a16:creationId xmlns:a16="http://schemas.microsoft.com/office/drawing/2014/main" id="{93DC7006-FD3A-4126-89FD-1472C2293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338" y="1031910"/>
            <a:ext cx="8696662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3200" b="1" dirty="0">
                <a:solidFill>
                  <a:srgbClr val="FF0000"/>
                </a:solidFill>
              </a:rPr>
              <a:t>Your Teachers</a:t>
            </a:r>
          </a:p>
          <a:p>
            <a:pPr marL="514350" indent="-287338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0008E"/>
                </a:solidFill>
              </a:rPr>
              <a:t>H.O.T. Tasks </a:t>
            </a:r>
            <a:r>
              <a:rPr lang="en-US" altLang="en-US" sz="2800" b="1" dirty="0">
                <a:solidFill>
                  <a:srgbClr val="00008E"/>
                </a:solidFill>
              </a:rPr>
              <a:t>(that require productive struggle)</a:t>
            </a:r>
          </a:p>
          <a:p>
            <a:pPr marL="514350" indent="-287338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0008E"/>
                </a:solidFill>
              </a:rPr>
              <a:t>Group Work</a:t>
            </a:r>
          </a:p>
          <a:p>
            <a:pPr marL="514350" indent="-287338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0008E"/>
                </a:solidFill>
              </a:rPr>
              <a:t>The Principles of Discourse</a:t>
            </a:r>
            <a:endParaRPr lang="en-US" altLang="en-US" sz="3200" dirty="0">
              <a:solidFill>
                <a:schemeClr val="tx2"/>
              </a:solidFill>
            </a:endParaRPr>
          </a:p>
        </p:txBody>
      </p:sp>
      <p:sp>
        <p:nvSpPr>
          <p:cNvPr id="8" name="Text Box 1033">
            <a:extLst>
              <a:ext uri="{FF2B5EF4-FFF2-40B4-BE49-F238E27FC236}">
                <a16:creationId xmlns:a16="http://schemas.microsoft.com/office/drawing/2014/main" id="{B0FC0ED6-0924-4C2A-8FAD-DEA2A9607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3469" y="3131709"/>
            <a:ext cx="5240592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3200" b="1" dirty="0">
                <a:solidFill>
                  <a:srgbClr val="FF0000"/>
                </a:solidFill>
              </a:rPr>
              <a:t>Your Leadership</a:t>
            </a:r>
          </a:p>
          <a:p>
            <a:pPr marL="573088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0008E"/>
                </a:solidFill>
              </a:rPr>
              <a:t>Textbook Resources</a:t>
            </a:r>
          </a:p>
          <a:p>
            <a:pPr marL="573088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0008E"/>
                </a:solidFill>
              </a:rPr>
              <a:t>Coaching Tips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09257D76-79D6-41CB-9BD2-4B6A50B0E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" name="Text Box 1033">
            <a:extLst>
              <a:ext uri="{FF2B5EF4-FFF2-40B4-BE49-F238E27FC236}">
                <a16:creationId xmlns:a16="http://schemas.microsoft.com/office/drawing/2014/main" id="{3C020051-A3CD-47C0-8648-54F0084CE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9922" y="4788310"/>
            <a:ext cx="6307228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3200" b="1" dirty="0">
                <a:solidFill>
                  <a:srgbClr val="FF0000"/>
                </a:solidFill>
              </a:rPr>
              <a:t>Your Systems</a:t>
            </a:r>
          </a:p>
          <a:p>
            <a:pPr marL="573088" indent="-288925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0008E"/>
                </a:solidFill>
              </a:rPr>
              <a:t>The Process Standards</a:t>
            </a:r>
          </a:p>
          <a:p>
            <a:pPr marL="573088" indent="-288925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0008E"/>
                </a:solidFill>
              </a:rPr>
              <a:t>Your Common Assessments</a:t>
            </a:r>
            <a:endParaRPr lang="en-US" altLang="en-US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20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BA3B2-8F14-97F3-98EF-890748A49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C0E9C4-9E1C-0531-DDE5-26A3D69E7035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BEA3BE-C3C3-672C-3F3B-BDF9059D20E2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0192CC4-47FD-C8EF-A298-4EA074A2E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25400"/>
            <a:ext cx="8894762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Your Teachers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921E98CB-625C-1493-57DC-275178E9C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4" name="Picture 3" descr="A person standing in front of a group of kids&#10;&#10;AI-generated content may be incorrect.">
            <a:extLst>
              <a:ext uri="{FF2B5EF4-FFF2-40B4-BE49-F238E27FC236}">
                <a16:creationId xmlns:a16="http://schemas.microsoft.com/office/drawing/2014/main" id="{FE6316E5-AE93-E3B0-E003-419A9A71B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4453" y="1064806"/>
            <a:ext cx="5416033" cy="541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733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E4F41-A2C6-C56D-9C13-9AE2ED516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66FC484-0076-66EF-DF04-4D9C26235C7D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25D4B3-F3C5-96B9-2DC6-C2A50BA3B651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BFBE97DB-D094-DFD6-5E0C-EE8296CEE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25400"/>
            <a:ext cx="9202737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Tasks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CA43CDC3-0EE5-013E-A72B-2E9167FB8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" name="Text Box 1033">
            <a:extLst>
              <a:ext uri="{FF2B5EF4-FFF2-40B4-BE49-F238E27FC236}">
                <a16:creationId xmlns:a16="http://schemas.microsoft.com/office/drawing/2014/main" id="{FABE778F-B90D-25F4-AD70-2E5A11630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8698" y="1575660"/>
            <a:ext cx="129540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9525" algn="ctr">
              <a:lnSpc>
                <a:spcPct val="90000"/>
              </a:lnSpc>
              <a:defRPr/>
            </a:pPr>
            <a:r>
              <a:rPr lang="en-US" sz="2400" b="1" dirty="0">
                <a:solidFill>
                  <a:srgbClr val="00008E"/>
                </a:solidFill>
              </a:rPr>
              <a:t>Notes</a:t>
            </a:r>
          </a:p>
          <a:p>
            <a:pPr marL="9525" algn="ctr">
              <a:lnSpc>
                <a:spcPct val="90000"/>
              </a:lnSpc>
              <a:defRPr/>
            </a:pPr>
            <a:r>
              <a:rPr lang="en-US" sz="2400" b="1" dirty="0">
                <a:solidFill>
                  <a:srgbClr val="00008E"/>
                </a:solidFill>
                <a:cs typeface="MS PGothic" charset="0"/>
              </a:rPr>
              <a:t>  &amp;</a:t>
            </a:r>
          </a:p>
          <a:p>
            <a:pPr marL="9525" algn="ctr">
              <a:lnSpc>
                <a:spcPct val="90000"/>
              </a:lnSpc>
              <a:defRPr/>
            </a:pPr>
            <a:r>
              <a:rPr lang="en-US" sz="2400" b="1" dirty="0">
                <a:solidFill>
                  <a:srgbClr val="00008E"/>
                </a:solidFill>
              </a:rPr>
              <a:t>Drill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097F6F-A544-7F0B-0CC2-33DD32C47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400" y="2900886"/>
            <a:ext cx="8472499" cy="2693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en-US" sz="2800" dirty="0"/>
              <a:t>“A </a:t>
            </a:r>
            <a:r>
              <a:rPr lang="en-US" altLang="en-US" sz="2800" i="1" dirty="0"/>
              <a:t>mathematical task</a:t>
            </a:r>
            <a:r>
              <a:rPr lang="en-US" altLang="en-US" sz="2800" dirty="0"/>
              <a:t> is a problem or set of problems that focuses students’ attention on a particular mathematical idea and/or provides an opportunity to develop or use a particular mathematical habit of mind.”</a:t>
            </a:r>
          </a:p>
          <a:p>
            <a:pPr algn="r" eaLnBrk="1" hangingPunct="1">
              <a:lnSpc>
                <a:spcPct val="130000"/>
              </a:lnSpc>
            </a:pPr>
            <a:r>
              <a:rPr lang="en-US" altLang="en-US" sz="2000" b="1" dirty="0"/>
              <a:t>-- Adding it up (2001) </a:t>
            </a:r>
          </a:p>
        </p:txBody>
      </p:sp>
      <p:sp>
        <p:nvSpPr>
          <p:cNvPr id="6" name="Text Box 1033">
            <a:extLst>
              <a:ext uri="{FF2B5EF4-FFF2-40B4-BE49-F238E27FC236}">
                <a16:creationId xmlns:a16="http://schemas.microsoft.com/office/drawing/2014/main" id="{432FE247-7547-A4C0-F45F-2D5AC9DE06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8119" y="890109"/>
            <a:ext cx="4114800" cy="71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9525">
              <a:lnSpc>
                <a:spcPct val="90000"/>
              </a:lnSpc>
              <a:defRPr/>
            </a:pPr>
            <a:r>
              <a:rPr lang="en-US" sz="4400" b="1" dirty="0">
                <a:solidFill>
                  <a:srgbClr val="00008E"/>
                </a:solidFill>
              </a:rPr>
              <a:t>What is a Task?</a:t>
            </a:r>
          </a:p>
        </p:txBody>
      </p:sp>
      <p:sp>
        <p:nvSpPr>
          <p:cNvPr id="7" name="Data 7">
            <a:extLst>
              <a:ext uri="{FF2B5EF4-FFF2-40B4-BE49-F238E27FC236}">
                <a16:creationId xmlns:a16="http://schemas.microsoft.com/office/drawing/2014/main" id="{8C3EE623-D935-53C2-C680-F08CEDE5BFE2}"/>
              </a:ext>
            </a:extLst>
          </p:cNvPr>
          <p:cNvSpPr>
            <a:spLocks noChangeArrowheads="1"/>
          </p:cNvSpPr>
          <p:nvPr/>
        </p:nvSpPr>
        <p:spPr bwMode="auto">
          <a:xfrm rot="21172321" flipV="1">
            <a:off x="4061619" y="3468112"/>
            <a:ext cx="1447800" cy="46038"/>
          </a:xfrm>
          <a:prstGeom prst="flowChartInputOutpu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" name="Data 9">
            <a:extLst>
              <a:ext uri="{FF2B5EF4-FFF2-40B4-BE49-F238E27FC236}">
                <a16:creationId xmlns:a16="http://schemas.microsoft.com/office/drawing/2014/main" id="{335BA347-3804-C015-2A0D-6A5B956637F3}"/>
              </a:ext>
            </a:extLst>
          </p:cNvPr>
          <p:cNvSpPr>
            <a:spLocks noChangeArrowheads="1"/>
          </p:cNvSpPr>
          <p:nvPr/>
        </p:nvSpPr>
        <p:spPr bwMode="auto">
          <a:xfrm rot="21172321" flipV="1">
            <a:off x="395744" y="4568753"/>
            <a:ext cx="839788" cy="47625"/>
          </a:xfrm>
          <a:prstGeom prst="flowChartInputOutpu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" name="Data 11">
            <a:extLst>
              <a:ext uri="{FF2B5EF4-FFF2-40B4-BE49-F238E27FC236}">
                <a16:creationId xmlns:a16="http://schemas.microsoft.com/office/drawing/2014/main" id="{052CAA61-5770-1484-9577-E491CC61BBFA}"/>
              </a:ext>
            </a:extLst>
          </p:cNvPr>
          <p:cNvSpPr>
            <a:spLocks noChangeArrowheads="1"/>
          </p:cNvSpPr>
          <p:nvPr/>
        </p:nvSpPr>
        <p:spPr bwMode="auto">
          <a:xfrm rot="21447862">
            <a:off x="3852902" y="5126973"/>
            <a:ext cx="2058988" cy="46037"/>
          </a:xfrm>
          <a:prstGeom prst="flowChartInputOutpu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12" name="Picture 11" descr="Not Sign.png">
            <a:extLst>
              <a:ext uri="{FF2B5EF4-FFF2-40B4-BE49-F238E27FC236}">
                <a16:creationId xmlns:a16="http://schemas.microsoft.com/office/drawing/2014/main" id="{252D77E3-0C74-ED22-A239-96B72DC91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074" y="1419416"/>
            <a:ext cx="14351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92C0267-FE71-8F76-6ED0-D43C0E303E16}"/>
              </a:ext>
            </a:extLst>
          </p:cNvPr>
          <p:cNvGrpSpPr>
            <a:grpSpLocks/>
          </p:cNvGrpSpPr>
          <p:nvPr/>
        </p:nvGrpSpPr>
        <p:grpSpPr bwMode="auto">
          <a:xfrm>
            <a:off x="889528" y="1055946"/>
            <a:ext cx="8248345" cy="1304070"/>
            <a:chOff x="889528" y="1056019"/>
            <a:chExt cx="8248345" cy="130386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6B4EEDC-5539-CFEC-3B88-F4427FBE32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29877" y="1056019"/>
              <a:ext cx="1107996" cy="646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3600" b="1" dirty="0">
                  <a:solidFill>
                    <a:srgbClr val="008000"/>
                  </a:solidFill>
                </a:rPr>
                <a:t>40%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0645A06-F839-FAA4-B30B-770A1435BC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0490632">
              <a:off x="889528" y="1713656"/>
              <a:ext cx="1107996" cy="646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3600" b="1" dirty="0">
                  <a:solidFill>
                    <a:srgbClr val="008000"/>
                  </a:solidFill>
                </a:rPr>
                <a:t>60%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503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73B70-8058-6A27-2478-C9CD82B35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A5DF01-59A2-22E7-F554-043C64F4B282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0BCF95-6406-426A-67AC-23718FF5D60A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5A91E594-CEDE-D372-E4ED-18CB2F86F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25400"/>
            <a:ext cx="9202737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Tasks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56AAF4A6-9271-E318-26B6-39B7C88B8B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C9230A-FF73-D61A-E9CB-F8DF77154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580" y="4879962"/>
            <a:ext cx="2686070" cy="183833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647D4DE-387C-8D92-2C16-22151E51B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150023"/>
            <a:ext cx="7239000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en-US" sz="2800" dirty="0"/>
              <a:t>“a problem that provides an opportunity to develop mathematical ideas and [thinking].”</a:t>
            </a:r>
          </a:p>
          <a:p>
            <a:pPr algn="r" eaLnBrk="1" hangingPunct="1">
              <a:lnSpc>
                <a:spcPct val="130000"/>
              </a:lnSpc>
            </a:pPr>
            <a:r>
              <a:rPr lang="en-US" altLang="en-US" sz="2000" b="1" dirty="0"/>
              <a:t>-- Adding it up (2001) </a:t>
            </a:r>
          </a:p>
        </p:txBody>
      </p:sp>
      <p:sp>
        <p:nvSpPr>
          <p:cNvPr id="5" name="Text Box 1033">
            <a:extLst>
              <a:ext uri="{FF2B5EF4-FFF2-40B4-BE49-F238E27FC236}">
                <a16:creationId xmlns:a16="http://schemas.microsoft.com/office/drawing/2014/main" id="{FC26F85C-25F1-A276-D1C7-9BB1B244D4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599" y="1311307"/>
            <a:ext cx="4114800" cy="71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9525">
              <a:lnSpc>
                <a:spcPct val="90000"/>
              </a:lnSpc>
              <a:defRPr/>
            </a:pPr>
            <a:r>
              <a:rPr lang="en-US" sz="4400" b="1" dirty="0">
                <a:solidFill>
                  <a:srgbClr val="00008E"/>
                </a:solidFill>
              </a:rPr>
              <a:t>What is a Task?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7231C3-5770-0C6C-3F1A-2FFBFA09C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234121"/>
            <a:ext cx="8915400" cy="560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en-US" sz="2600" b="1" u="sng" dirty="0">
                <a:solidFill>
                  <a:srgbClr val="008000"/>
                </a:solidFill>
              </a:rPr>
              <a:t>Tasks</a:t>
            </a:r>
            <a:r>
              <a:rPr lang="en-US" altLang="en-US" sz="2600" b="1" dirty="0">
                <a:solidFill>
                  <a:srgbClr val="008000"/>
                </a:solidFill>
              </a:rPr>
              <a:t> = </a:t>
            </a:r>
            <a:r>
              <a:rPr lang="en-US" altLang="en-US" sz="2600" b="1" u="sng" dirty="0">
                <a:solidFill>
                  <a:srgbClr val="008000"/>
                </a:solidFill>
              </a:rPr>
              <a:t>Problems</a:t>
            </a:r>
            <a:r>
              <a:rPr lang="en-US" altLang="en-US" sz="2600" b="1" dirty="0">
                <a:solidFill>
                  <a:srgbClr val="008000"/>
                </a:solidFill>
              </a:rPr>
              <a:t> used to teach </a:t>
            </a:r>
            <a:r>
              <a:rPr lang="en-US" altLang="en-US" sz="2600" b="1" u="sng" dirty="0">
                <a:solidFill>
                  <a:srgbClr val="008000"/>
                </a:solidFill>
              </a:rPr>
              <a:t>Content &amp; Critical Thinking</a:t>
            </a:r>
          </a:p>
        </p:txBody>
      </p:sp>
    </p:spTree>
    <p:extLst>
      <p:ext uri="{BB962C8B-B14F-4D97-AF65-F5344CB8AC3E}">
        <p14:creationId xmlns:p14="http://schemas.microsoft.com/office/powerpoint/2010/main" val="420728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15E4C-9CAE-2D59-9149-B67883DBF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57550B1-8D92-C691-BEDF-497C23963901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814AF6-F924-DE49-7A9C-5CD931329963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994E7F6-EF8A-FD0E-891D-8CBB85511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25400"/>
            <a:ext cx="9202737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Defining ‘Problems’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57375125-1D2F-CB3E-D664-B7C55BB94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" name="Text Box 1033">
            <a:extLst>
              <a:ext uri="{FF2B5EF4-FFF2-40B4-BE49-F238E27FC236}">
                <a16:creationId xmlns:a16="http://schemas.microsoft.com/office/drawing/2014/main" id="{387C34A6-5BDB-0F22-7C03-B08FD996E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893888"/>
            <a:ext cx="1828800" cy="54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9525">
              <a:lnSpc>
                <a:spcPct val="90000"/>
              </a:lnSpc>
              <a:defRPr/>
            </a:pPr>
            <a:r>
              <a:rPr lang="en-US" b="1">
                <a:solidFill>
                  <a:srgbClr val="00008E"/>
                </a:solidFill>
              </a:rPr>
              <a:t>Exercise</a:t>
            </a:r>
          </a:p>
        </p:txBody>
      </p:sp>
      <p:sp>
        <p:nvSpPr>
          <p:cNvPr id="4" name="Text Box 1033">
            <a:extLst>
              <a:ext uri="{FF2B5EF4-FFF2-40B4-BE49-F238E27FC236}">
                <a16:creationId xmlns:a16="http://schemas.microsoft.com/office/drawing/2014/main" id="{3D773A57-9B6E-66F3-86FF-80E99CC71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2743200"/>
            <a:ext cx="1828800" cy="54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9525">
              <a:lnSpc>
                <a:spcPct val="90000"/>
              </a:lnSpc>
              <a:defRPr/>
            </a:pPr>
            <a:r>
              <a:rPr lang="en-US" b="1">
                <a:solidFill>
                  <a:srgbClr val="00008E"/>
                </a:solidFill>
              </a:rPr>
              <a:t>Problem</a:t>
            </a:r>
          </a:p>
        </p:txBody>
      </p:sp>
      <p:sp>
        <p:nvSpPr>
          <p:cNvPr id="5" name="Text Box 1033">
            <a:extLst>
              <a:ext uri="{FF2B5EF4-FFF2-40B4-BE49-F238E27FC236}">
                <a16:creationId xmlns:a16="http://schemas.microsoft.com/office/drawing/2014/main" id="{C00955F7-57F5-8F96-89E2-7AD24EFA5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3657600"/>
            <a:ext cx="1828800" cy="54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9525">
              <a:lnSpc>
                <a:spcPct val="90000"/>
              </a:lnSpc>
              <a:defRPr/>
            </a:pPr>
            <a:r>
              <a:rPr lang="en-US" b="1">
                <a:solidFill>
                  <a:srgbClr val="00008E"/>
                </a:solidFill>
              </a:rPr>
              <a:t>Crisis</a:t>
            </a:r>
          </a:p>
        </p:txBody>
      </p:sp>
      <p:pic>
        <p:nvPicPr>
          <p:cNvPr id="6" name="Picture 8" descr="Question Mark.jpeg">
            <a:extLst>
              <a:ext uri="{FF2B5EF4-FFF2-40B4-BE49-F238E27FC236}">
                <a16:creationId xmlns:a16="http://schemas.microsoft.com/office/drawing/2014/main" id="{189153A9-DC3B-D1F8-247A-0387C55C0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657600"/>
            <a:ext cx="1776413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Jumping Jacks.jpeg">
            <a:extLst>
              <a:ext uri="{FF2B5EF4-FFF2-40B4-BE49-F238E27FC236}">
                <a16:creationId xmlns:a16="http://schemas.microsoft.com/office/drawing/2014/main" id="{359D962E-31B0-AE90-D6BF-97DDBF0E82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1677988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Crisis.jpeg">
            <a:extLst>
              <a:ext uri="{FF2B5EF4-FFF2-40B4-BE49-F238E27FC236}">
                <a16:creationId xmlns:a16="http://schemas.microsoft.com/office/drawing/2014/main" id="{17157361-E6F3-66D8-EFD3-F73E6DE66F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267200"/>
            <a:ext cx="1676400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F9937BE-F081-421E-9064-EC0E293E44EE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1676400"/>
            <a:ext cx="6629400" cy="987425"/>
            <a:chOff x="2286000" y="1676400"/>
            <a:chExt cx="6629400" cy="986937"/>
          </a:xfrm>
        </p:grpSpPr>
        <p:sp>
          <p:nvSpPr>
            <p:cNvPr id="12" name="Text Box 1033">
              <a:extLst>
                <a:ext uri="{FF2B5EF4-FFF2-40B4-BE49-F238E27FC236}">
                  <a16:creationId xmlns:a16="http://schemas.microsoft.com/office/drawing/2014/main" id="{C0B69279-05BE-9437-B257-5F2F3A0A97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91200" y="1676400"/>
              <a:ext cx="3124200" cy="9869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marL="9525">
                <a:lnSpc>
                  <a:spcPct val="90000"/>
                </a:lnSpc>
                <a:defRPr/>
              </a:pPr>
              <a:r>
                <a:rPr lang="en-US" b="1">
                  <a:solidFill>
                    <a:srgbClr val="008000"/>
                  </a:solidFill>
                </a:rPr>
                <a:t>Know How</a:t>
              </a:r>
            </a:p>
            <a:p>
              <a:pPr marL="9525">
                <a:lnSpc>
                  <a:spcPct val="90000"/>
                </a:lnSpc>
                <a:defRPr/>
              </a:pPr>
              <a:r>
                <a:rPr lang="en-US" b="1">
                  <a:solidFill>
                    <a:srgbClr val="008000"/>
                  </a:solidFill>
                  <a:cs typeface="MS PGothic" charset="0"/>
                </a:rPr>
                <a:t>Have the Ability</a:t>
              </a:r>
            </a:p>
          </p:txBody>
        </p:sp>
        <p:sp>
          <p:nvSpPr>
            <p:cNvPr id="14" name="Right Arrow 13">
              <a:extLst>
                <a:ext uri="{FF2B5EF4-FFF2-40B4-BE49-F238E27FC236}">
                  <a16:creationId xmlns:a16="http://schemas.microsoft.com/office/drawing/2014/main" id="{C41DC704-4314-8768-5BB7-D3C5545D29C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286000" y="1904887"/>
              <a:ext cx="1600200" cy="485535"/>
            </a:xfrm>
            <a:prstGeom prst="rightArrow">
              <a:avLst>
                <a:gd name="adj1" fmla="val 50000"/>
                <a:gd name="adj2" fmla="val 50001"/>
              </a:avLst>
            </a:prstGeom>
            <a:solidFill>
              <a:srgbClr val="000090"/>
            </a:solidFill>
            <a:ln w="9525">
              <a:solidFill>
                <a:srgbClr val="00CC98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8B32D9B-12E0-EE22-BEF6-9BF410CEE403}"/>
              </a:ext>
            </a:extLst>
          </p:cNvPr>
          <p:cNvGrpSpPr>
            <a:grpSpLocks/>
          </p:cNvGrpSpPr>
          <p:nvPr/>
        </p:nvGrpSpPr>
        <p:grpSpPr bwMode="auto">
          <a:xfrm>
            <a:off x="4724400" y="1676400"/>
            <a:ext cx="4267200" cy="2057400"/>
            <a:chOff x="5410200" y="2667000"/>
            <a:chExt cx="4267200" cy="2057400"/>
          </a:xfrm>
        </p:grpSpPr>
        <p:sp>
          <p:nvSpPr>
            <p:cNvPr id="16" name="Text Box 1033">
              <a:extLst>
                <a:ext uri="{FF2B5EF4-FFF2-40B4-BE49-F238E27FC236}">
                  <a16:creationId xmlns:a16="http://schemas.microsoft.com/office/drawing/2014/main" id="{08E6F192-9F3F-8012-8332-411194984A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10200" y="2667000"/>
              <a:ext cx="4267200" cy="987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9525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en-US" altLang="en-US" sz="3200" b="1">
                  <a:solidFill>
                    <a:srgbClr val="FF0000"/>
                  </a:solidFill>
                </a:rPr>
                <a:t>Don’t Know How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en-US" altLang="en-US" sz="3200" b="1">
                  <a:solidFill>
                    <a:srgbClr val="FF0000"/>
                  </a:solidFill>
                </a:rPr>
                <a:t>Don’t Have the Ability</a:t>
              </a:r>
            </a:p>
          </p:txBody>
        </p:sp>
        <p:sp>
          <p:nvSpPr>
            <p:cNvPr id="17" name="Right Arrow 15">
              <a:extLst>
                <a:ext uri="{FF2B5EF4-FFF2-40B4-BE49-F238E27FC236}">
                  <a16:creationId xmlns:a16="http://schemas.microsoft.com/office/drawing/2014/main" id="{B531385E-6771-E452-5C23-ABDC8E08C9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6045201" y="3956050"/>
              <a:ext cx="1052512" cy="484187"/>
            </a:xfrm>
            <a:prstGeom prst="rightArrow">
              <a:avLst>
                <a:gd name="adj1" fmla="val 50000"/>
                <a:gd name="adj2" fmla="val 49997"/>
              </a:avLst>
            </a:prstGeom>
            <a:solidFill>
              <a:srgbClr val="000090"/>
            </a:solidFill>
            <a:ln w="9525">
              <a:solidFill>
                <a:srgbClr val="00CC98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68A1930-D602-F679-7542-49CAA6081EC4}"/>
              </a:ext>
            </a:extLst>
          </p:cNvPr>
          <p:cNvGrpSpPr>
            <a:grpSpLocks/>
          </p:cNvGrpSpPr>
          <p:nvPr/>
        </p:nvGrpSpPr>
        <p:grpSpPr bwMode="auto">
          <a:xfrm>
            <a:off x="4724400" y="1676400"/>
            <a:ext cx="4267200" cy="1552575"/>
            <a:chOff x="4495800" y="4495800"/>
            <a:chExt cx="4267200" cy="1551953"/>
          </a:xfrm>
        </p:grpSpPr>
        <p:sp>
          <p:nvSpPr>
            <p:cNvPr id="19" name="Text Box 1033">
              <a:extLst>
                <a:ext uri="{FF2B5EF4-FFF2-40B4-BE49-F238E27FC236}">
                  <a16:creationId xmlns:a16="http://schemas.microsoft.com/office/drawing/2014/main" id="{C9F2EDB2-A16C-48F6-A2A7-2B87C5DD4A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5800" y="4495800"/>
              <a:ext cx="4267200" cy="9870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9525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en-US" altLang="en-US" sz="3200" b="1">
                  <a:solidFill>
                    <a:srgbClr val="FF0000"/>
                  </a:solidFill>
                </a:rPr>
                <a:t>Don’t Know How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en-US" altLang="en-US" sz="3200" b="1">
                  <a:solidFill>
                    <a:srgbClr val="FF0000"/>
                  </a:solidFill>
                </a:rPr>
                <a:t>           </a:t>
              </a:r>
              <a:r>
                <a:rPr lang="en-US" altLang="en-US" sz="3200" b="1">
                  <a:solidFill>
                    <a:srgbClr val="008000"/>
                  </a:solidFill>
                </a:rPr>
                <a:t>Have the Ability</a:t>
              </a:r>
            </a:p>
          </p:txBody>
        </p:sp>
        <p:sp>
          <p:nvSpPr>
            <p:cNvPr id="20" name="Right Arrow 17">
              <a:extLst>
                <a:ext uri="{FF2B5EF4-FFF2-40B4-BE49-F238E27FC236}">
                  <a16:creationId xmlns:a16="http://schemas.microsoft.com/office/drawing/2014/main" id="{8D75C8D3-62DB-2576-E1BA-D41740CD86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252560" flipH="1">
              <a:off x="4312655" y="5278820"/>
              <a:ext cx="1053678" cy="484188"/>
            </a:xfrm>
            <a:prstGeom prst="rightArrow">
              <a:avLst>
                <a:gd name="adj1" fmla="val 50000"/>
                <a:gd name="adj2" fmla="val 50002"/>
              </a:avLst>
            </a:prstGeom>
            <a:solidFill>
              <a:srgbClr val="000090"/>
            </a:solidFill>
            <a:ln w="9525">
              <a:solidFill>
                <a:srgbClr val="00CC98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269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EC027-41C9-774F-B631-B5CF05A5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A797BC-DECB-3F9F-B3FD-EAD1CDF768D9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702475-1341-AE0D-D31D-A6D08A8CAC20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A670D07-F80C-B4C3-B5C3-CAFC3CDC4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25400"/>
            <a:ext cx="9024937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Task #1: Facebook Warm-Up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82293298-6894-E722-6565-05B43C760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DAAC09-07E3-E23C-23EA-1B385924A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316" y="1904723"/>
            <a:ext cx="6015640" cy="31623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D0C4806-44BE-3956-CB2A-B63C6C655EA2}"/>
              </a:ext>
            </a:extLst>
          </p:cNvPr>
          <p:cNvSpPr/>
          <p:nvPr/>
        </p:nvSpPr>
        <p:spPr>
          <a:xfrm>
            <a:off x="528136" y="1026320"/>
            <a:ext cx="838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Day 1 of 10. In no particular order, share 10 of your all-time favorite albums that really made an impact and are still on your rotation list, even if only now and then. Post the cover, no need to explain, and nominate a person to do the same (a different person everyday). I nominate ....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4FE4D-6F5E-EE0D-E7BD-804B1EDDF63A}"/>
              </a:ext>
            </a:extLst>
          </p:cNvPr>
          <p:cNvSpPr txBox="1"/>
          <p:nvPr/>
        </p:nvSpPr>
        <p:spPr>
          <a:xfrm>
            <a:off x="1335455" y="4868830"/>
            <a:ext cx="67268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366FF"/>
                </a:solidFill>
              </a:rPr>
              <a:t>Kelly </a:t>
            </a:r>
            <a:r>
              <a:rPr lang="en-US" dirty="0"/>
              <a:t>... If </a:t>
            </a:r>
            <a:r>
              <a:rPr lang="en-US" dirty="0">
                <a:solidFill>
                  <a:srgbClr val="3366FF"/>
                </a:solidFill>
              </a:rPr>
              <a:t>Robin</a:t>
            </a:r>
            <a:r>
              <a:rPr lang="en-US" dirty="0"/>
              <a:t> asks 10 people who then ask 10 people etc... how many rounds will it take before </a:t>
            </a:r>
            <a:r>
              <a:rPr lang="en-US" sz="2000" dirty="0"/>
              <a:t>the</a:t>
            </a:r>
            <a:r>
              <a:rPr lang="en-US" dirty="0"/>
              <a:t> whole world (7 Billion People) is posting album covers on Facebook?</a:t>
            </a:r>
          </a:p>
        </p:txBody>
      </p:sp>
    </p:spTree>
    <p:extLst>
      <p:ext uri="{BB962C8B-B14F-4D97-AF65-F5344CB8AC3E}">
        <p14:creationId xmlns:p14="http://schemas.microsoft.com/office/powerpoint/2010/main" val="163454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6C471E-06C3-BCF0-5718-CE5F295CD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72" y="96128"/>
            <a:ext cx="9118528" cy="61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en-US" sz="3800" b="1" dirty="0">
                <a:latin typeface="Charter Black" charset="0"/>
              </a:rPr>
              <a:t>Making Group Work </a:t>
            </a:r>
            <a:r>
              <a:rPr lang="en-US" altLang="en-US" sz="3800" b="1" dirty="0" err="1">
                <a:latin typeface="Charter Black" charset="0"/>
              </a:rPr>
              <a:t>Work</a:t>
            </a:r>
            <a:r>
              <a:rPr lang="en-US" altLang="en-US" sz="3800" b="1" dirty="0">
                <a:latin typeface="Charter Black" charset="0"/>
              </a:rPr>
              <a:t> with Less Work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AC315FA-1A28-D97F-D3DF-F9DFB1453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88" y="1335088"/>
            <a:ext cx="476284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600" b="1" dirty="0">
                <a:solidFill>
                  <a:srgbClr val="0000FF"/>
                </a:solidFill>
              </a:rPr>
              <a:t>The Basic Questions…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A9EC216-832C-E6FE-A769-86F6BF5FC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2912" y="1981200"/>
            <a:ext cx="520541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600" dirty="0">
                <a:solidFill>
                  <a:srgbClr val="008000"/>
                </a:solidFill>
              </a:rPr>
              <a:t>Why Group?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600" dirty="0">
                <a:solidFill>
                  <a:srgbClr val="008000"/>
                </a:solidFill>
              </a:rPr>
              <a:t>Which Group Structures?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600" dirty="0">
                <a:solidFill>
                  <a:srgbClr val="008000"/>
                </a:solidFill>
              </a:rPr>
              <a:t>How to Manage Groups?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600" dirty="0">
                <a:solidFill>
                  <a:srgbClr val="008000"/>
                </a:solidFill>
              </a:rPr>
              <a:t>When to Group?</a:t>
            </a:r>
          </a:p>
        </p:txBody>
      </p:sp>
      <p:pic>
        <p:nvPicPr>
          <p:cNvPr id="9" name="Picture 11" descr="Group Work Pic.jpg">
            <a:extLst>
              <a:ext uri="{FF2B5EF4-FFF2-40B4-BE49-F238E27FC236}">
                <a16:creationId xmlns:a16="http://schemas.microsoft.com/office/drawing/2014/main" id="{C0E40377-8BF6-4AE8-D27E-E043F2D2A2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650" y="4599781"/>
            <a:ext cx="3214687" cy="179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EE71FA6-FD72-C155-CAD0-184117D7DE3C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2E884A-E5AD-D7D8-EE44-B530CFADB4A5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7489DCF6-0613-C204-FD75-F35F5D70C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908710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DA4FBE28-795F-A185-866C-0E1604A30A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91" y="1472237"/>
            <a:ext cx="1623236" cy="24348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544322-5EBF-E36F-42CD-D4A504F24484}"/>
              </a:ext>
            </a:extLst>
          </p:cNvPr>
          <p:cNvSpPr txBox="1"/>
          <p:nvPr/>
        </p:nvSpPr>
        <p:spPr>
          <a:xfrm>
            <a:off x="306241" y="3854279"/>
            <a:ext cx="22829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Dr. Rachelle Feiler</a:t>
            </a:r>
          </a:p>
        </p:txBody>
      </p:sp>
      <p:pic>
        <p:nvPicPr>
          <p:cNvPr id="4" name="Picture 3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1E136FB7-6B2D-7CA2-5C62-C4591AB992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524" y="2596492"/>
            <a:ext cx="5690689" cy="2376818"/>
          </a:xfrm>
          <a:prstGeom prst="rect">
            <a:avLst/>
          </a:prstGeom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44289409-277B-E51A-B08F-15F481557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223" y="168417"/>
            <a:ext cx="8527242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ts val="3200"/>
              </a:lnSpc>
              <a:spcBef>
                <a:spcPct val="0"/>
              </a:spcBef>
              <a:buNone/>
            </a:pPr>
            <a:r>
              <a:rPr lang="en-US" altLang="en-US" sz="4400" b="1" dirty="0">
                <a:latin typeface="Charter Black" charset="0"/>
              </a:rPr>
              <a:t>To Group or not to Group?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0F35DA-352B-A4ED-4AEC-9C1A7C5D5EF5}"/>
              </a:ext>
            </a:extLst>
          </p:cNvPr>
          <p:cNvSpPr txBox="1"/>
          <p:nvPr/>
        </p:nvSpPr>
        <p:spPr>
          <a:xfrm>
            <a:off x="2459197" y="5569443"/>
            <a:ext cx="4153316" cy="843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rgbClr val="0070C0"/>
                </a:solidFill>
              </a:rPr>
              <a:t>Research-Affirmed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967480-5713-C371-99BD-221C3D6EDC2D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14A243-046C-9397-9F81-99A8C7890807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60BBFFC1-565C-9CAA-471E-A4989D3AA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81122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E1030894-5772-8C36-B393-D46186E00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64" y="1212826"/>
            <a:ext cx="860611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200" dirty="0"/>
              <a:t>“</a:t>
            </a:r>
            <a:r>
              <a:rPr lang="en-US" altLang="ja-JP" sz="3200" u="sng" dirty="0"/>
              <a:t>Active Learning is the empirically validated teaching practice in regular classrooms</a:t>
            </a:r>
            <a:r>
              <a:rPr lang="en-US" altLang="ja-JP" sz="3200" dirty="0"/>
              <a:t>,</a:t>
            </a:r>
            <a:r>
              <a:rPr lang="en-US" altLang="en-US" sz="3200" dirty="0"/>
              <a:t>”</a:t>
            </a:r>
            <a:endParaRPr lang="en-US" altLang="ja-JP" sz="3200" dirty="0"/>
          </a:p>
          <a:p>
            <a:pPr eaLnBrk="1" hangingPunct="1"/>
            <a:endParaRPr lang="en-US" altLang="en-US" sz="3200" dirty="0"/>
          </a:p>
          <a:p>
            <a:pPr eaLnBrk="1" hangingPunct="1"/>
            <a:r>
              <a:rPr lang="en-US" altLang="en-US" sz="3200" dirty="0"/>
              <a:t>Active learning is defined as “</a:t>
            </a:r>
            <a:r>
              <a:rPr lang="en-US" altLang="ja-JP" sz="3200" dirty="0">
                <a:solidFill>
                  <a:srgbClr val="FF0000"/>
                </a:solidFill>
              </a:rPr>
              <a:t>engages</a:t>
            </a:r>
            <a:r>
              <a:rPr lang="en-US" altLang="ja-JP" sz="3200" dirty="0"/>
              <a:t> students in the process of learning through activities and/or discussion in class, as opposed to passively listening to an expert. It emphasizes </a:t>
            </a:r>
            <a:r>
              <a:rPr lang="en-US" altLang="ja-JP" sz="3200" dirty="0">
                <a:solidFill>
                  <a:srgbClr val="FF0000"/>
                </a:solidFill>
              </a:rPr>
              <a:t>higher-order thinking</a:t>
            </a:r>
            <a:r>
              <a:rPr lang="en-US" altLang="ja-JP" sz="3200" dirty="0"/>
              <a:t> and often involves </a:t>
            </a:r>
            <a:r>
              <a:rPr lang="en-US" altLang="ja-JP" sz="3200" dirty="0">
                <a:solidFill>
                  <a:srgbClr val="FF0000"/>
                </a:solidFill>
              </a:rPr>
              <a:t>group work</a:t>
            </a:r>
            <a:r>
              <a:rPr lang="en-US" altLang="ja-JP" sz="3200" dirty="0"/>
              <a:t>.</a:t>
            </a:r>
            <a:r>
              <a:rPr lang="en-US" altLang="en-US" sz="3200" dirty="0"/>
              <a:t>”</a:t>
            </a:r>
            <a:br>
              <a:rPr lang="en-US" altLang="ja-JP" sz="3200" dirty="0"/>
            </a:br>
            <a:r>
              <a:rPr lang="en-US" altLang="ja-JP" dirty="0"/>
              <a:t>               --National Academy of Sciences, Scott Freeman, 2013</a:t>
            </a:r>
            <a:endParaRPr lang="en-US" altLang="en-US" dirty="0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8801C872-3758-593E-768D-12E007985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247" y="178273"/>
            <a:ext cx="8527242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ts val="3200"/>
              </a:lnSpc>
              <a:spcBef>
                <a:spcPct val="0"/>
              </a:spcBef>
              <a:buNone/>
            </a:pPr>
            <a:r>
              <a:rPr lang="en-US" altLang="en-US" sz="4400" b="1" dirty="0">
                <a:latin typeface="Charter Black" charset="0"/>
              </a:rPr>
              <a:t>To Group or not to Group?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6D8DB4-3D7A-4C1F-19AB-A77FB800F8B0}"/>
              </a:ext>
            </a:extLst>
          </p:cNvPr>
          <p:cNvSpPr txBox="1"/>
          <p:nvPr/>
        </p:nvSpPr>
        <p:spPr>
          <a:xfrm>
            <a:off x="2378210" y="5754207"/>
            <a:ext cx="4153316" cy="843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rgbClr val="0070C0"/>
                </a:solidFill>
              </a:rPr>
              <a:t>Research-Affirmed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FB9DC2-6AD3-430F-AA24-55D0EE87EDF4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453FD4-88DA-77DF-CAB0-E29ED1A94545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05335311-8E36-0A50-3B24-7FE72A28B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742817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>
            <a:extLst>
              <a:ext uri="{FF2B5EF4-FFF2-40B4-BE49-F238E27FC236}">
                <a16:creationId xmlns:a16="http://schemas.microsoft.com/office/drawing/2014/main" id="{EC354C47-D238-6D71-CA5F-5637C6652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576" y="1539586"/>
            <a:ext cx="7456552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700" dirty="0">
                <a:solidFill>
                  <a:srgbClr val="000099"/>
                </a:solidFill>
                <a:latin typeface="Abadi MT Condensed Extra Bold" charset="0"/>
              </a:rPr>
              <a:t>The </a:t>
            </a:r>
            <a:r>
              <a:rPr lang="en-US" altLang="en-US" sz="3600" dirty="0">
                <a:solidFill>
                  <a:srgbClr val="000090"/>
                </a:solidFill>
                <a:latin typeface="Abadi MT Condensed Extra Bold" charset="0"/>
              </a:rPr>
              <a:t>4</a:t>
            </a:r>
            <a:r>
              <a:rPr lang="en-US" altLang="en-US" sz="3600" dirty="0">
                <a:solidFill>
                  <a:srgbClr val="000099"/>
                </a:solidFill>
                <a:latin typeface="Abadi MT Condensed Extra Bold" charset="0"/>
              </a:rPr>
              <a:t>C</a:t>
            </a:r>
            <a:r>
              <a:rPr lang="en-US" altLang="en-US" sz="2700" dirty="0">
                <a:solidFill>
                  <a:srgbClr val="000099"/>
                </a:solidFill>
                <a:latin typeface="Abadi MT Condensed Extra Bold" charset="0"/>
              </a:rPr>
              <a:t>’s:</a:t>
            </a:r>
          </a:p>
          <a:p>
            <a:pPr eaLnBrk="1" hangingPunct="1"/>
            <a:r>
              <a:rPr lang="en-US" altLang="en-US" sz="2250" dirty="0">
                <a:solidFill>
                  <a:srgbClr val="000099"/>
                </a:solidFill>
                <a:latin typeface="Abadi MT Condensed Extra Bold" charset="0"/>
              </a:rPr>
              <a:t>Critical Thinking, Communication, </a:t>
            </a:r>
            <a:r>
              <a:rPr lang="en-US" altLang="en-US" sz="2250" u="sng" dirty="0">
                <a:solidFill>
                  <a:srgbClr val="000099"/>
                </a:solidFill>
                <a:latin typeface="Abadi MT Condensed Extra Bold" charset="0"/>
              </a:rPr>
              <a:t>Collaboration</a:t>
            </a:r>
            <a:r>
              <a:rPr lang="en-US" altLang="en-US" sz="2250" dirty="0">
                <a:solidFill>
                  <a:srgbClr val="000099"/>
                </a:solidFill>
                <a:latin typeface="Abadi MT Condensed Extra Bold" charset="0"/>
              </a:rPr>
              <a:t>, Creativity</a:t>
            </a:r>
          </a:p>
        </p:txBody>
      </p:sp>
      <p:pic>
        <p:nvPicPr>
          <p:cNvPr id="3" name="Picture 18" descr="Screen Shot 2016-03-22 at 5.48.48 PM.png">
            <a:extLst>
              <a:ext uri="{FF2B5EF4-FFF2-40B4-BE49-F238E27FC236}">
                <a16:creationId xmlns:a16="http://schemas.microsoft.com/office/drawing/2014/main" id="{E6633428-D9B2-D95E-2849-0563ACD49E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133" y="1257167"/>
            <a:ext cx="1326356" cy="1056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21708B8D-5F0E-752C-C470-AAAE15B1E7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34" y="2694346"/>
            <a:ext cx="8655783" cy="2947026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E7797481-E463-F7A6-A9B8-48B894559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247" y="163048"/>
            <a:ext cx="8527242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ts val="3200"/>
              </a:lnSpc>
              <a:spcBef>
                <a:spcPct val="0"/>
              </a:spcBef>
              <a:buNone/>
            </a:pPr>
            <a:r>
              <a:rPr lang="en-US" altLang="en-US" sz="4400" b="1" dirty="0">
                <a:latin typeface="Charter Black" charset="0"/>
              </a:rPr>
              <a:t>To Group or not to Group?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C3B32D-0040-21C1-D526-DE9EFD27537F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7E6538-C6AA-36D4-356D-0C4A2948127C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BBC3E25-2A3B-03D4-57A5-CD817A524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917049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6D8DC1FE-F3AD-A8BF-F6F8-A39BE7204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6920" y="3991451"/>
            <a:ext cx="5250156" cy="13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en-US" sz="3600" b="1" dirty="0">
                <a:solidFill>
                  <a:srgbClr val="0000FF"/>
                </a:solidFill>
              </a:rPr>
              <a:t>claim that </a:t>
            </a:r>
            <a:r>
              <a:rPr lang="en-US" altLang="en-US" sz="3600" b="1" i="1" dirty="0">
                <a:solidFill>
                  <a:srgbClr val="008000"/>
                </a:solidFill>
              </a:rPr>
              <a:t>collaboration</a:t>
            </a:r>
            <a:r>
              <a:rPr lang="en-US" altLang="en-US" sz="3600" b="1" dirty="0">
                <a:solidFill>
                  <a:srgbClr val="0000FF"/>
                </a:solidFill>
              </a:rPr>
              <a:t> is</a:t>
            </a:r>
            <a:br>
              <a:rPr lang="en-US" altLang="en-US" sz="3600" b="1" dirty="0">
                <a:solidFill>
                  <a:srgbClr val="0000FF"/>
                </a:solidFill>
              </a:rPr>
            </a:br>
            <a:r>
              <a:rPr lang="en-US" altLang="en-US" sz="3600" b="1" dirty="0">
                <a:solidFill>
                  <a:srgbClr val="0000FF"/>
                </a:solidFill>
              </a:rPr>
              <a:t> a means AND an end!</a:t>
            </a:r>
          </a:p>
        </p:txBody>
      </p:sp>
      <p:pic>
        <p:nvPicPr>
          <p:cNvPr id="3" name="Picture 11" descr="Group Work Pic.jpg">
            <a:extLst>
              <a:ext uri="{FF2B5EF4-FFF2-40B4-BE49-F238E27FC236}">
                <a16:creationId xmlns:a16="http://schemas.microsoft.com/office/drawing/2014/main" id="{413F0CCD-BB6A-9CB9-E2AA-465E90CFBB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87" y="2342126"/>
            <a:ext cx="2962068" cy="1654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10F9E5E3-AE62-C538-C79C-966A6E0DD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7444" y="1347244"/>
            <a:ext cx="6209109" cy="92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en-US" sz="4950" b="1" dirty="0">
                <a:solidFill>
                  <a:srgbClr val="0000FF"/>
                </a:solidFill>
              </a:rPr>
              <a:t>Research </a:t>
            </a:r>
            <a:r>
              <a:rPr lang="en-US" altLang="en-US" sz="3600" b="1" dirty="0">
                <a:solidFill>
                  <a:srgbClr val="0000FF"/>
                </a:solidFill>
              </a:rPr>
              <a:t>&amp; the </a:t>
            </a:r>
            <a:r>
              <a:rPr lang="en-US" altLang="en-US" sz="4950" b="1" dirty="0">
                <a:solidFill>
                  <a:srgbClr val="0000FF"/>
                </a:solidFill>
              </a:rPr>
              <a:t>4 C’s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DC87B392-22F4-1733-D52C-D031BF113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014" y="134575"/>
            <a:ext cx="7872413" cy="582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MS PGothic" charset="0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MS PGothic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MS PGothic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MS PGothic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MS PGothic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ts val="3200"/>
              </a:lnSpc>
              <a:spcBef>
                <a:spcPct val="0"/>
              </a:spcBef>
              <a:buFontTx/>
              <a:buNone/>
            </a:pPr>
            <a:r>
              <a:rPr lang="en-US" altLang="en-US" sz="5400" b="1" kern="0" dirty="0">
                <a:latin typeface="Charter Black" charset="0"/>
              </a:rPr>
              <a:t>Why Group?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ABC3DC-585A-CA98-C4E4-77E32EC460C2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1FADEB-BF1D-A9C3-0C50-B6FC05AA45E3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16D4C47C-91A2-57B4-E651-D1E2B47CD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838627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6E87E8EB-B240-043F-EFBC-F4711C635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719" y="4463407"/>
            <a:ext cx="2281394" cy="54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en-US" sz="2700" b="1" dirty="0">
                <a:solidFill>
                  <a:srgbClr val="0000FF"/>
                </a:solidFill>
              </a:rPr>
              <a:t> Homogenous 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6B704A4D-9AF1-1590-6969-3E47B9D38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4445" y="1382883"/>
            <a:ext cx="4530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600" b="1" dirty="0">
                <a:solidFill>
                  <a:srgbClr val="FF0000"/>
                </a:solidFill>
              </a:rPr>
              <a:t>Task = Group Worthy</a:t>
            </a:r>
          </a:p>
        </p:txBody>
      </p:sp>
      <p:pic>
        <p:nvPicPr>
          <p:cNvPr id="4" name="Picture 2" descr="uri.jpg">
            <a:extLst>
              <a:ext uri="{FF2B5EF4-FFF2-40B4-BE49-F238E27FC236}">
                <a16:creationId xmlns:a16="http://schemas.microsoft.com/office/drawing/2014/main" id="{59D8CF70-28F7-8FD3-B9F2-0C36E71E7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58" y="2824777"/>
            <a:ext cx="1375455" cy="1718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Ilana Horn pic.jpeg">
            <a:extLst>
              <a:ext uri="{FF2B5EF4-FFF2-40B4-BE49-F238E27FC236}">
                <a16:creationId xmlns:a16="http://schemas.microsoft.com/office/drawing/2014/main" id="{04C36EDA-14BD-6589-221E-970455C58F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108" y="2805736"/>
            <a:ext cx="1712939" cy="1712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3CC13463-226A-9CCA-960F-50F0DD63D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7645" y="4489986"/>
            <a:ext cx="1454244" cy="54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en-US" sz="2700" b="1" dirty="0">
                <a:solidFill>
                  <a:srgbClr val="0000FF"/>
                </a:solidFill>
              </a:rPr>
              <a:t>Random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ADDDDD-DDAD-E9BE-269B-E23D25BC8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8092" y="4464149"/>
            <a:ext cx="2457852" cy="54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en-US" sz="2700" b="1" dirty="0">
                <a:solidFill>
                  <a:srgbClr val="0000FF"/>
                </a:solidFill>
              </a:rPr>
              <a:t>Heterogeneous </a:t>
            </a:r>
          </a:p>
        </p:txBody>
      </p:sp>
      <p:pic>
        <p:nvPicPr>
          <p:cNvPr id="9" name="Picture 4" descr="joboaler.jpg">
            <a:extLst>
              <a:ext uri="{FF2B5EF4-FFF2-40B4-BE49-F238E27FC236}">
                <a16:creationId xmlns:a16="http://schemas.microsoft.com/office/drawing/2014/main" id="{E85615AA-811E-6233-6BD6-EC11483A56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256" y="2806686"/>
            <a:ext cx="2265957" cy="1720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2">
            <a:extLst>
              <a:ext uri="{FF2B5EF4-FFF2-40B4-BE49-F238E27FC236}">
                <a16:creationId xmlns:a16="http://schemas.microsoft.com/office/drawing/2014/main" id="{11D06BEF-72CD-8CCC-B237-D71A45474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91" y="171621"/>
            <a:ext cx="8527242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ts val="3200"/>
              </a:lnSpc>
              <a:spcBef>
                <a:spcPct val="0"/>
              </a:spcBef>
              <a:buNone/>
            </a:pPr>
            <a:r>
              <a:rPr lang="en-US" altLang="en-US" sz="4400" b="1" dirty="0">
                <a:latin typeface="Charter Black" charset="0"/>
              </a:rPr>
              <a:t>In Which Structures to Group?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B993543-BF6C-F827-C825-58D94E2E5C3A}"/>
              </a:ext>
            </a:extLst>
          </p:cNvPr>
          <p:cNvGrpSpPr/>
          <p:nvPr/>
        </p:nvGrpSpPr>
        <p:grpSpPr>
          <a:xfrm>
            <a:off x="6956942" y="2824777"/>
            <a:ext cx="1454244" cy="2544921"/>
            <a:chOff x="6956942" y="2824777"/>
            <a:chExt cx="1454244" cy="2544921"/>
          </a:xfrm>
        </p:grpSpPr>
        <p:pic>
          <p:nvPicPr>
            <p:cNvPr id="15" name="Picture 2" descr="Dr. Peter Liljedahl - Simon Fraser University">
              <a:extLst>
                <a:ext uri="{FF2B5EF4-FFF2-40B4-BE49-F238E27FC236}">
                  <a16:creationId xmlns:a16="http://schemas.microsoft.com/office/drawing/2014/main" id="{A88AC5BB-580F-1CAE-28B1-B891ACC945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9674" y="2824777"/>
              <a:ext cx="1361550" cy="1701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7">
              <a:extLst>
                <a:ext uri="{FF2B5EF4-FFF2-40B4-BE49-F238E27FC236}">
                  <a16:creationId xmlns:a16="http://schemas.microsoft.com/office/drawing/2014/main" id="{46D45BC4-A057-DAA7-7A15-FF8BD5DC39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56942" y="4507924"/>
              <a:ext cx="1454244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ts val="3000"/>
                </a:lnSpc>
              </a:pPr>
              <a:r>
                <a:rPr lang="en-US" altLang="en-US" sz="2700" b="1" dirty="0">
                  <a:solidFill>
                    <a:srgbClr val="0000FF"/>
                  </a:solidFill>
                </a:rPr>
                <a:t>Visibly</a:t>
              </a:r>
              <a:br>
                <a:rPr lang="en-US" altLang="en-US" sz="2700" b="1" dirty="0">
                  <a:solidFill>
                    <a:srgbClr val="0000FF"/>
                  </a:solidFill>
                </a:rPr>
              </a:br>
              <a:r>
                <a:rPr lang="en-US" altLang="en-US" sz="2700" b="1" dirty="0">
                  <a:solidFill>
                    <a:srgbClr val="0000FF"/>
                  </a:solidFill>
                </a:rPr>
                <a:t>Random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ED4975F1-9CC7-9485-D040-A0E4F4C3E23A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CFF13F-2C4E-0634-3EBF-AE100734095B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BE5FA088-7F46-FF81-DA42-867DCA45D5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67704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8E84E2DB-5484-99A4-E891-5303ACD23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952" y="1338271"/>
            <a:ext cx="1518364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en-US" sz="3600" b="1" dirty="0">
                <a:solidFill>
                  <a:srgbClr val="0000FF"/>
                </a:solidFill>
              </a:rPr>
              <a:t>Norms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24372C48-5D21-0408-DEAD-C2B1B7414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2177" y="2014907"/>
            <a:ext cx="2014206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en-US" sz="3600" b="1" dirty="0">
                <a:solidFill>
                  <a:srgbClr val="0000FF"/>
                </a:solidFill>
              </a:rPr>
              <a:t>Vigilance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D0019CC8-532B-1948-D459-916EF9DC4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7224" y="2743486"/>
            <a:ext cx="3082895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en-US" sz="3600" b="1" dirty="0">
                <a:solidFill>
                  <a:srgbClr val="0000FF"/>
                </a:solidFill>
              </a:rPr>
              <a:t>Accountability</a:t>
            </a:r>
          </a:p>
        </p:txBody>
      </p:sp>
      <p:pic>
        <p:nvPicPr>
          <p:cNvPr id="5" name="Picture 8" descr="Group work.jpg">
            <a:extLst>
              <a:ext uri="{FF2B5EF4-FFF2-40B4-BE49-F238E27FC236}">
                <a16:creationId xmlns:a16="http://schemas.microsoft.com/office/drawing/2014/main" id="{0B7BCFC9-D8D1-E1FD-EC92-BDCAFC6BAF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132" y="1382192"/>
            <a:ext cx="2619375" cy="1964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A86896-EFC0-8DA0-5A4A-46C5F70BBA84}"/>
              </a:ext>
            </a:extLst>
          </p:cNvPr>
          <p:cNvSpPr txBox="1"/>
          <p:nvPr/>
        </p:nvSpPr>
        <p:spPr>
          <a:xfrm>
            <a:off x="500172" y="3972770"/>
            <a:ext cx="8334902" cy="211545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en-US" altLang="en-US" sz="2800" b="1" dirty="0">
                <a:solidFill>
                  <a:srgbClr val="00B050"/>
                </a:solidFill>
              </a:rPr>
              <a:t> I will explain my thinking.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en-US" altLang="en-US" sz="2800" b="1" dirty="0">
                <a:solidFill>
                  <a:srgbClr val="00B050"/>
                </a:solidFill>
              </a:rPr>
              <a:t> I will listen to the thinking of others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en-US" altLang="en-US" sz="2800" b="1" dirty="0">
                <a:solidFill>
                  <a:srgbClr val="00B050"/>
                </a:solidFill>
              </a:rPr>
              <a:t> I will say something if I don’t understand or agree.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en-US" altLang="en-US" sz="2800" b="1" dirty="0">
                <a:solidFill>
                  <a:srgbClr val="00B050"/>
                </a:solidFill>
              </a:rPr>
              <a:t> ________________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E1BF30F2-C1F2-4F3E-BA63-19CF00B73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903" y="163261"/>
            <a:ext cx="6429375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ts val="3200"/>
              </a:lnSpc>
              <a:spcBef>
                <a:spcPct val="0"/>
              </a:spcBef>
              <a:buNone/>
            </a:pPr>
            <a:r>
              <a:rPr lang="en-US" altLang="en-US" sz="4400" b="1" dirty="0">
                <a:latin typeface="Charter Black" charset="0"/>
              </a:rPr>
              <a:t>How to Manage Groups?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F304DB-4ADF-46F2-5FEE-A40BD9581C52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BB40CC-6178-40C6-8A4B-07104AC9B5AC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4D9964EF-D4C3-A6CF-E78C-15F161C5F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09120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33">
            <a:extLst>
              <a:ext uri="{FF2B5EF4-FFF2-40B4-BE49-F238E27FC236}">
                <a16:creationId xmlns:a16="http://schemas.microsoft.com/office/drawing/2014/main" id="{CD831C68-492C-D851-013D-9AECDCBA1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9706" y="3350617"/>
            <a:ext cx="3886878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sz="3600" b="1" dirty="0">
                <a:solidFill>
                  <a:srgbClr val="008000"/>
                </a:solidFill>
              </a:rPr>
              <a:t>Task-Oriented</a:t>
            </a:r>
            <a:endParaRPr lang="en-US" sz="3600" i="1" dirty="0">
              <a:solidFill>
                <a:srgbClr val="008000"/>
              </a:solidFill>
            </a:endParaRPr>
          </a:p>
        </p:txBody>
      </p:sp>
      <p:sp>
        <p:nvSpPr>
          <p:cNvPr id="3" name="Text Box 1033">
            <a:extLst>
              <a:ext uri="{FF2B5EF4-FFF2-40B4-BE49-F238E27FC236}">
                <a16:creationId xmlns:a16="http://schemas.microsoft.com/office/drawing/2014/main" id="{6C4A1E2F-A5A8-CE70-518E-D0F811B69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974" y="3311154"/>
            <a:ext cx="4108282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sz="3600" b="1" dirty="0">
                <a:solidFill>
                  <a:srgbClr val="E0104D"/>
                </a:solidFill>
              </a:rPr>
              <a:t>Notes-Oriented</a:t>
            </a:r>
          </a:p>
        </p:txBody>
      </p:sp>
      <p:sp>
        <p:nvSpPr>
          <p:cNvPr id="4" name="Text Box 1033">
            <a:extLst>
              <a:ext uri="{FF2B5EF4-FFF2-40B4-BE49-F238E27FC236}">
                <a16:creationId xmlns:a16="http://schemas.microsoft.com/office/drawing/2014/main" id="{640524F3-9E37-B496-6A76-62A1BFC0F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7689" y="3790976"/>
            <a:ext cx="1317072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sz="3600" b="1" dirty="0">
                <a:solidFill>
                  <a:srgbClr val="E00000"/>
                </a:solidFill>
              </a:rPr>
              <a:t>40%</a:t>
            </a:r>
          </a:p>
        </p:txBody>
      </p:sp>
      <p:sp>
        <p:nvSpPr>
          <p:cNvPr id="5" name="Notched Right Arrow 14">
            <a:extLst>
              <a:ext uri="{FF2B5EF4-FFF2-40B4-BE49-F238E27FC236}">
                <a16:creationId xmlns:a16="http://schemas.microsoft.com/office/drawing/2014/main" id="{0CC890CC-FE6F-7E5F-84FF-53D6C7473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3580" y="3362393"/>
            <a:ext cx="1207294" cy="465535"/>
          </a:xfrm>
          <a:prstGeom prst="notchedRightArrow">
            <a:avLst>
              <a:gd name="adj1" fmla="val 50000"/>
              <a:gd name="adj2" fmla="val 50006"/>
            </a:avLst>
          </a:prstGeom>
          <a:solidFill>
            <a:srgbClr val="0000FF"/>
          </a:soli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425" dirty="0">
              <a:solidFill>
                <a:schemeClr val="lt1"/>
              </a:solidFill>
            </a:endParaRPr>
          </a:p>
        </p:txBody>
      </p:sp>
      <p:pic>
        <p:nvPicPr>
          <p:cNvPr id="6" name="Picture 15" descr="Notes Pic.jpeg">
            <a:extLst>
              <a:ext uri="{FF2B5EF4-FFF2-40B4-BE49-F238E27FC236}">
                <a16:creationId xmlns:a16="http://schemas.microsoft.com/office/drawing/2014/main" id="{3A0963BA-06CD-9711-6020-0BF43117D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81" y="2163960"/>
            <a:ext cx="2844174" cy="1026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033">
            <a:extLst>
              <a:ext uri="{FF2B5EF4-FFF2-40B4-BE49-F238E27FC236}">
                <a16:creationId xmlns:a16="http://schemas.microsoft.com/office/drawing/2014/main" id="{348A6FFA-28A5-C828-FDBF-C27F7D431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6607" y="3816151"/>
            <a:ext cx="1317072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sz="3600" b="1" dirty="0">
                <a:solidFill>
                  <a:srgbClr val="008000"/>
                </a:solidFill>
              </a:rPr>
              <a:t>60%</a:t>
            </a:r>
          </a:p>
        </p:txBody>
      </p:sp>
      <p:pic>
        <p:nvPicPr>
          <p:cNvPr id="9" name="Picture 17" descr="students-collaborate-620x369.jpg">
            <a:extLst>
              <a:ext uri="{FF2B5EF4-FFF2-40B4-BE49-F238E27FC236}">
                <a16:creationId xmlns:a16="http://schemas.microsoft.com/office/drawing/2014/main" id="{8EE505E0-7A1D-A0D5-CAFF-D6C11C842E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854" y="1831888"/>
            <a:ext cx="2720615" cy="161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0CB875B6-29DE-0573-36B6-F1167E6401CC}"/>
              </a:ext>
            </a:extLst>
          </p:cNvPr>
          <p:cNvSpPr txBox="1">
            <a:spLocks noChangeArrowheads="1"/>
          </p:cNvSpPr>
          <p:nvPr/>
        </p:nvSpPr>
        <p:spPr bwMode="auto">
          <a:xfrm rot="20213360">
            <a:off x="6645523" y="4054036"/>
            <a:ext cx="1608133" cy="100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en-US" sz="5400" b="1" dirty="0">
                <a:solidFill>
                  <a:srgbClr val="0000FF"/>
                </a:solidFill>
              </a:rPr>
              <a:t>most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B83A1D-BEA6-AEA8-ABAF-076620E54D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9730" y="5535488"/>
            <a:ext cx="588975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4400" dirty="0">
                <a:solidFill>
                  <a:srgbClr val="990099"/>
                </a:solidFill>
              </a:rPr>
              <a:t>Start with 1 task per unit.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E77E5826-B260-9D42-1D86-FE37B0EF4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311" y="171810"/>
            <a:ext cx="6429375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ts val="3200"/>
              </a:lnSpc>
              <a:spcBef>
                <a:spcPct val="0"/>
              </a:spcBef>
              <a:buNone/>
            </a:pPr>
            <a:r>
              <a:rPr lang="en-US" altLang="en-US" sz="4400" b="1" dirty="0">
                <a:latin typeface="Charter Black" charset="0"/>
              </a:rPr>
              <a:t>When to Group?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365BD0-E731-FCCB-CCC9-BF4CC90EDF5F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4175DA-1334-92FF-D70F-5CBDE5CA1B33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CFCB2383-3662-84B9-C904-B3E215234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93499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6">
            <a:extLst>
              <a:ext uri="{FF2B5EF4-FFF2-40B4-BE49-F238E27FC236}">
                <a16:creationId xmlns:a16="http://schemas.microsoft.com/office/drawing/2014/main" id="{A412ABC1-52BC-913C-3388-B2EF3D4D4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415" y="130607"/>
            <a:ext cx="8947546" cy="696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MS PGothic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MS PGothic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MS PGothic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MS PGothic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2700"/>
              </a:lnSpc>
              <a:defRPr/>
            </a:pPr>
            <a:r>
              <a:rPr lang="en-US" sz="3600" b="1" dirty="0">
                <a:solidFill>
                  <a:schemeClr val="tx1"/>
                </a:solidFill>
                <a:latin typeface="Charter Black"/>
                <a:ea typeface="MS PGothic" charset="0"/>
                <a:cs typeface="Charter Black"/>
              </a:rPr>
              <a:t>Making Group Work </a:t>
            </a:r>
            <a:r>
              <a:rPr lang="en-US" sz="3600" b="1" dirty="0" err="1">
                <a:latin typeface="Charter Black"/>
                <a:cs typeface="Charter Black"/>
              </a:rPr>
              <a:t>Work</a:t>
            </a:r>
            <a:r>
              <a:rPr lang="en-US" sz="3600" b="1" dirty="0">
                <a:latin typeface="Charter Black"/>
                <a:cs typeface="Charter Black"/>
              </a:rPr>
              <a:t> with Less Work</a:t>
            </a:r>
            <a:endParaRPr lang="en-US" sz="3000" b="1" dirty="0">
              <a:solidFill>
                <a:srgbClr val="0070C0"/>
              </a:solidFill>
              <a:latin typeface="Charter Black"/>
              <a:cs typeface="Charter Black"/>
            </a:endParaRP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384288A6-3D9E-3592-5A7C-B735DD0D2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626" y="1583917"/>
            <a:ext cx="880312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600" dirty="0">
                <a:solidFill>
                  <a:srgbClr val="008000"/>
                </a:solidFill>
              </a:rPr>
              <a:t>Why Group?</a:t>
            </a:r>
            <a:br>
              <a:rPr lang="en-US" altLang="en-US" sz="3600" dirty="0">
                <a:solidFill>
                  <a:srgbClr val="008000"/>
                </a:solidFill>
              </a:rPr>
            </a:br>
            <a:r>
              <a:rPr lang="en-US" altLang="en-US" sz="3600" dirty="0">
                <a:solidFill>
                  <a:srgbClr val="008000"/>
                </a:solidFill>
              </a:rPr>
              <a:t>	</a:t>
            </a:r>
            <a:r>
              <a:rPr lang="en-US" altLang="en-US" sz="3600" dirty="0">
                <a:solidFill>
                  <a:srgbClr val="FF0000"/>
                </a:solidFill>
              </a:rPr>
              <a:t>R</a:t>
            </a:r>
            <a:r>
              <a:rPr lang="en-US" altLang="en-US" sz="3600" dirty="0">
                <a:solidFill>
                  <a:srgbClr val="008000"/>
                </a:solidFill>
              </a:rPr>
              <a:t>______, &amp; </a:t>
            </a:r>
            <a:r>
              <a:rPr lang="en-US" altLang="en-US" sz="3600" dirty="0">
                <a:solidFill>
                  <a:srgbClr val="FF0000"/>
                </a:solidFill>
              </a:rPr>
              <a:t>F</a:t>
            </a:r>
            <a:r>
              <a:rPr lang="en-US" altLang="en-US" sz="3600" dirty="0">
                <a:solidFill>
                  <a:srgbClr val="008000"/>
                </a:solidFill>
              </a:rPr>
              <a:t>______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600" dirty="0">
                <a:solidFill>
                  <a:srgbClr val="008000"/>
                </a:solidFill>
              </a:rPr>
              <a:t>Which Group Structures?</a:t>
            </a:r>
            <a:br>
              <a:rPr lang="en-US" altLang="en-US" sz="3600" dirty="0">
                <a:solidFill>
                  <a:srgbClr val="008000"/>
                </a:solidFill>
              </a:rPr>
            </a:br>
            <a:r>
              <a:rPr lang="en-US" altLang="en-US" sz="3600" dirty="0">
                <a:solidFill>
                  <a:srgbClr val="008000"/>
                </a:solidFill>
              </a:rPr>
              <a:t>	</a:t>
            </a:r>
            <a:r>
              <a:rPr lang="en-US" altLang="en-US" sz="3600" dirty="0">
                <a:solidFill>
                  <a:srgbClr val="FF0000"/>
                </a:solidFill>
              </a:rPr>
              <a:t>H</a:t>
            </a:r>
            <a:r>
              <a:rPr lang="en-US" altLang="en-US" sz="3600" dirty="0">
                <a:solidFill>
                  <a:srgbClr val="008000"/>
                </a:solidFill>
              </a:rPr>
              <a:t>___________, </a:t>
            </a:r>
            <a:r>
              <a:rPr lang="en-US" altLang="en-US" sz="3600" dirty="0">
                <a:solidFill>
                  <a:srgbClr val="FF0000"/>
                </a:solidFill>
              </a:rPr>
              <a:t>H</a:t>
            </a:r>
            <a:r>
              <a:rPr lang="en-US" altLang="en-US" sz="3600" dirty="0">
                <a:solidFill>
                  <a:srgbClr val="008000"/>
                </a:solidFill>
              </a:rPr>
              <a:t>__________,  </a:t>
            </a:r>
            <a:r>
              <a:rPr lang="en-US" altLang="en-US" sz="3600" dirty="0">
                <a:solidFill>
                  <a:srgbClr val="FF0000"/>
                </a:solidFill>
              </a:rPr>
              <a:t>R</a:t>
            </a:r>
            <a:r>
              <a:rPr lang="en-US" altLang="en-US" sz="3600" dirty="0">
                <a:solidFill>
                  <a:srgbClr val="008000"/>
                </a:solidFill>
              </a:rPr>
              <a:t>_____,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600" dirty="0">
                <a:solidFill>
                  <a:srgbClr val="008000"/>
                </a:solidFill>
              </a:rPr>
              <a:t>How to Manage Groups?</a:t>
            </a:r>
            <a:br>
              <a:rPr lang="en-US" altLang="en-US" sz="3600" dirty="0">
                <a:solidFill>
                  <a:srgbClr val="008000"/>
                </a:solidFill>
              </a:rPr>
            </a:br>
            <a:r>
              <a:rPr lang="en-US" altLang="en-US" sz="3600" dirty="0">
                <a:solidFill>
                  <a:srgbClr val="008000"/>
                </a:solidFill>
              </a:rPr>
              <a:t>	</a:t>
            </a:r>
            <a:r>
              <a:rPr lang="en-US" altLang="en-US" sz="3600" dirty="0">
                <a:solidFill>
                  <a:srgbClr val="FF0000"/>
                </a:solidFill>
              </a:rPr>
              <a:t>N</a:t>
            </a:r>
            <a:r>
              <a:rPr lang="en-US" altLang="en-US" sz="3600" dirty="0">
                <a:solidFill>
                  <a:srgbClr val="008000"/>
                </a:solidFill>
              </a:rPr>
              <a:t>____, </a:t>
            </a:r>
            <a:r>
              <a:rPr lang="en-US" altLang="en-US" sz="3600" dirty="0">
                <a:solidFill>
                  <a:srgbClr val="FF0000"/>
                </a:solidFill>
              </a:rPr>
              <a:t>V</a:t>
            </a:r>
            <a:r>
              <a:rPr lang="en-US" altLang="en-US" sz="3600" dirty="0">
                <a:solidFill>
                  <a:srgbClr val="008000"/>
                </a:solidFill>
              </a:rPr>
              <a:t>______, </a:t>
            </a:r>
            <a:r>
              <a:rPr lang="en-US" altLang="en-US" sz="3600" dirty="0">
                <a:solidFill>
                  <a:srgbClr val="FF0000"/>
                </a:solidFill>
              </a:rPr>
              <a:t>A</a:t>
            </a:r>
            <a:r>
              <a:rPr lang="en-US" altLang="en-US" sz="3600" dirty="0">
                <a:solidFill>
                  <a:srgbClr val="008000"/>
                </a:solidFill>
              </a:rPr>
              <a:t>_________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600" dirty="0">
                <a:solidFill>
                  <a:srgbClr val="008000"/>
                </a:solidFill>
              </a:rPr>
              <a:t>When to Group?</a:t>
            </a:r>
          </a:p>
          <a:p>
            <a:pPr lvl="1" eaLnBrk="1" hangingPunct="1"/>
            <a:r>
              <a:rPr lang="en-US" altLang="en-US" sz="3600" dirty="0">
                <a:solidFill>
                  <a:srgbClr val="008000"/>
                </a:solidFill>
              </a:rPr>
              <a:t>	</a:t>
            </a:r>
            <a:r>
              <a:rPr lang="en-US" altLang="en-US" sz="3600" dirty="0">
                <a:solidFill>
                  <a:srgbClr val="FF0000"/>
                </a:solidFill>
              </a:rPr>
              <a:t>M</a:t>
            </a:r>
            <a:r>
              <a:rPr lang="en-US" altLang="en-US" sz="3600" dirty="0">
                <a:solidFill>
                  <a:srgbClr val="008000"/>
                </a:solidFill>
              </a:rPr>
              <a:t>___________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2A5ACD-BE27-EC05-5AF9-8B2607637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6309" y="2154057"/>
            <a:ext cx="15313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600" dirty="0">
                <a:solidFill>
                  <a:srgbClr val="FF0000"/>
                </a:solidFill>
              </a:rPr>
              <a:t>our C’s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B63F5F-5A0D-7C49-3724-2182C61F9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5596" y="2142201"/>
            <a:ext cx="16850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600" dirty="0" err="1">
                <a:solidFill>
                  <a:srgbClr val="FF0000"/>
                </a:solidFill>
              </a:rPr>
              <a:t>esearch</a:t>
            </a:r>
            <a:r>
              <a:rPr lang="en-US" altLang="en-US" sz="36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DFEB45-FB84-4998-C397-40410BAD6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9" y="3245480"/>
            <a:ext cx="25186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600" dirty="0" err="1">
                <a:solidFill>
                  <a:srgbClr val="FF0000"/>
                </a:solidFill>
              </a:rPr>
              <a:t>omogeneous</a:t>
            </a:r>
            <a:endParaRPr lang="en-US" altLang="en-US" sz="36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4E51D0-FD2E-2AF6-17F0-4EDA0E5E5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9717" y="3245479"/>
            <a:ext cx="14414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600" dirty="0" err="1">
                <a:solidFill>
                  <a:srgbClr val="FF0000"/>
                </a:solidFill>
              </a:rPr>
              <a:t>andom</a:t>
            </a:r>
            <a:endParaRPr lang="en-US" altLang="en-US" sz="36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1F094E-7401-BED0-4E14-C6102BABF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1689" y="3219380"/>
            <a:ext cx="26212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600" dirty="0" err="1">
                <a:solidFill>
                  <a:srgbClr val="FF0000"/>
                </a:solidFill>
              </a:rPr>
              <a:t>eterogeneous</a:t>
            </a:r>
            <a:endParaRPr lang="en-US" altLang="en-US" sz="36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208711-0912-9AF3-EE25-0479B6209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3775" y="4338654"/>
            <a:ext cx="11079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600" dirty="0" err="1">
                <a:solidFill>
                  <a:srgbClr val="FF0000"/>
                </a:solidFill>
              </a:rPr>
              <a:t>orms</a:t>
            </a:r>
            <a:endParaRPr lang="en-US" altLang="en-US" sz="36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3FF125-E238-53DE-F027-CB9A6FD85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5615" y="4345137"/>
            <a:ext cx="16466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600" dirty="0" err="1">
                <a:solidFill>
                  <a:srgbClr val="FF0000"/>
                </a:solidFill>
              </a:rPr>
              <a:t>igilance</a:t>
            </a:r>
            <a:endParaRPr lang="en-US" altLang="en-US" sz="36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0C5E58-A3B9-FD51-E2A8-43DE50DA6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0546" y="4336903"/>
            <a:ext cx="259558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600" dirty="0" err="1">
                <a:solidFill>
                  <a:srgbClr val="FF0000"/>
                </a:solidFill>
              </a:rPr>
              <a:t>ccountability</a:t>
            </a:r>
            <a:endParaRPr lang="en-US" altLang="en-US" sz="36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E40870-54F3-A75E-EB09-4ED6DE4AE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9617" y="5405158"/>
            <a:ext cx="28392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600" dirty="0" err="1">
                <a:solidFill>
                  <a:srgbClr val="FF0000"/>
                </a:solidFill>
              </a:rPr>
              <a:t>ost</a:t>
            </a:r>
            <a:r>
              <a:rPr lang="en-US" altLang="en-US" sz="3600" dirty="0">
                <a:solidFill>
                  <a:srgbClr val="FF0000"/>
                </a:solidFill>
              </a:rPr>
              <a:t> of the time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DEE4C0-7EE5-83E5-871E-ABF22CA93AE2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ADD97A-C168-DB4B-239D-C427CDE41CCA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1541E569-7668-B108-6199-7388E18C0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59787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  <p:bldP spid="13" grpId="0"/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39366-B779-7802-424B-149383FD3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DB75540-BFE6-F7A1-2B55-D71AE5910C73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4BF37F-8959-B244-A6B0-943968BCAE69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A8CBC87D-12BE-16E2-1061-DAE8FA84F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25400"/>
            <a:ext cx="9024937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Task #2: Breath Mint Equation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4F707172-0955-DCBF-5257-0CB1FEAB1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" name="Picture 2" descr="A black and white image of rectangles falling&#10;&#10;Description automatically generated">
            <a:extLst>
              <a:ext uri="{FF2B5EF4-FFF2-40B4-BE49-F238E27FC236}">
                <a16:creationId xmlns:a16="http://schemas.microsoft.com/office/drawing/2014/main" id="{15A30D83-83E2-D5A2-1663-7B832E800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91" y="1143922"/>
            <a:ext cx="1685925" cy="51720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6546EBC-37BF-6918-B8DF-60CCE3C90474}"/>
                  </a:ext>
                </a:extLst>
              </p:cNvPr>
              <p:cNvSpPr txBox="1"/>
              <p:nvPr/>
            </p:nvSpPr>
            <p:spPr>
              <a:xfrm>
                <a:off x="1200244" y="1326080"/>
                <a:ext cx="4942541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𝑲</m:t>
                      </m:r>
                      <m:r>
                        <a:rPr lang="en-US" sz="4000" b="1" i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sz="4000" b="1" i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4000" b="1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US" sz="4000" b="1" i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sz="4000" b="1" i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4000" b="1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6546EBC-37BF-6918-B8DF-60CCE3C904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0244" y="1326080"/>
                <a:ext cx="4942541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7F0CE2C4-6165-51B0-B8F3-878C6808DB3B}"/>
              </a:ext>
            </a:extLst>
          </p:cNvPr>
          <p:cNvSpPr txBox="1"/>
          <p:nvPr/>
        </p:nvSpPr>
        <p:spPr>
          <a:xfrm>
            <a:off x="1667436" y="2302622"/>
            <a:ext cx="8386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chemeClr val="accent1">
                    <a:lumMod val="50000"/>
                  </a:schemeClr>
                </a:solidFill>
              </a:rPr>
              <a:t>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DAB592-51C1-6BA3-35A0-BF3D0EB312FE}"/>
              </a:ext>
            </a:extLst>
          </p:cNvPr>
          <p:cNvSpPr txBox="1"/>
          <p:nvPr/>
        </p:nvSpPr>
        <p:spPr>
          <a:xfrm>
            <a:off x="2534311" y="3858029"/>
            <a:ext cx="11849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chemeClr val="accent1">
                    <a:lumMod val="50000"/>
                  </a:schemeClr>
                </a:solidFill>
              </a:rPr>
              <a:t>2M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88F812-08B8-C98B-5337-FCBDF473385B}"/>
              </a:ext>
            </a:extLst>
          </p:cNvPr>
          <p:cNvSpPr txBox="1"/>
          <p:nvPr/>
        </p:nvSpPr>
        <p:spPr>
          <a:xfrm>
            <a:off x="2160781" y="3047577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6D581D-63CF-35A5-3E69-B0CBF6497FAD}"/>
              </a:ext>
            </a:extLst>
          </p:cNvPr>
          <p:cNvSpPr txBox="1"/>
          <p:nvPr/>
        </p:nvSpPr>
        <p:spPr>
          <a:xfrm>
            <a:off x="3358320" y="4781359"/>
            <a:ext cx="53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chemeClr val="accent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194DBF-C201-4A50-F767-FA86489F5A0F}"/>
              </a:ext>
            </a:extLst>
          </p:cNvPr>
          <p:cNvSpPr txBox="1"/>
          <p:nvPr/>
        </p:nvSpPr>
        <p:spPr>
          <a:xfrm>
            <a:off x="3802168" y="5593819"/>
            <a:ext cx="22717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chemeClr val="accent1">
                    <a:lumMod val="50000"/>
                  </a:schemeClr>
                </a:solidFill>
              </a:rPr>
              <a:t>2M + 1</a:t>
            </a:r>
          </a:p>
        </p:txBody>
      </p:sp>
    </p:spTree>
    <p:extLst>
      <p:ext uri="{BB962C8B-B14F-4D97-AF65-F5344CB8AC3E}">
        <p14:creationId xmlns:p14="http://schemas.microsoft.com/office/powerpoint/2010/main" val="96428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138024" y="5341"/>
            <a:ext cx="8867951" cy="72199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altLang="en-US" sz="5000" b="1" dirty="0">
                <a:solidFill>
                  <a:schemeClr val="tx1"/>
                </a:solidFill>
                <a:latin typeface="Charter Black"/>
              </a:rPr>
              <a:t>Mr. Shore’s Math Community </a:t>
            </a:r>
          </a:p>
        </p:txBody>
      </p:sp>
      <p:pic>
        <p:nvPicPr>
          <p:cNvPr id="3" name="Picture 2" descr="DixonTwee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298846"/>
            <a:ext cx="2911027" cy="518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3875" y="1811693"/>
            <a:ext cx="5334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2713" indent="-112713"/>
            <a:r>
              <a:rPr lang="en-US" sz="2600" dirty="0"/>
              <a:t>“It was nice to see how enthusiastic your students were about the math they were doing.”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95775" y="3955325"/>
            <a:ext cx="54102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2713" indent="-112713"/>
            <a:r>
              <a:rPr lang="en-US" sz="2600" dirty="0"/>
              <a:t>“We got to spend an hour watching young mathematicians at work. That was awesome.”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850F6C-9692-C6A3-6B2D-3C9B351D25D8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A1C331-77A2-1668-0A87-D702306B104F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2E01A14-22DB-E64E-26A4-98E79C137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83259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1026">
            <a:extLst>
              <a:ext uri="{FF2B5EF4-FFF2-40B4-BE49-F238E27FC236}">
                <a16:creationId xmlns:a16="http://schemas.microsoft.com/office/drawing/2014/main" id="{8094030D-4F29-4C0C-808A-9F4ABDEDF06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06400" y="10101"/>
            <a:ext cx="8331200" cy="68205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5400" b="1" dirty="0">
                <a:solidFill>
                  <a:schemeClr val="tx1"/>
                </a:solidFill>
                <a:latin typeface="Charter Black"/>
              </a:rPr>
              <a:t>Break</a:t>
            </a:r>
            <a:endParaRPr lang="en-US" altLang="en-US" sz="3200" dirty="0">
              <a:latin typeface="Charter Black"/>
            </a:endParaRPr>
          </a:p>
        </p:txBody>
      </p:sp>
      <p:pic>
        <p:nvPicPr>
          <p:cNvPr id="49154" name="Picture 4">
            <a:extLst>
              <a:ext uri="{FF2B5EF4-FFF2-40B4-BE49-F238E27FC236}">
                <a16:creationId xmlns:a16="http://schemas.microsoft.com/office/drawing/2014/main" id="{5791D919-8FB4-43BA-91BE-7997E37C52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850" y="1276350"/>
            <a:ext cx="167005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1">
            <a:extLst>
              <a:ext uri="{FF2B5EF4-FFF2-40B4-BE49-F238E27FC236}">
                <a16:creationId xmlns:a16="http://schemas.microsoft.com/office/drawing/2014/main" id="{F0F71A99-A401-44FC-A7C2-58323AD72D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3595688"/>
            <a:ext cx="3014662" cy="257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2">
            <a:extLst>
              <a:ext uri="{FF2B5EF4-FFF2-40B4-BE49-F238E27FC236}">
                <a16:creationId xmlns:a16="http://schemas.microsoft.com/office/drawing/2014/main" id="{6744A83D-DF59-4524-8B05-5CF35739BB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1574800"/>
            <a:ext cx="2540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3">
            <a:extLst>
              <a:ext uri="{FF2B5EF4-FFF2-40B4-BE49-F238E27FC236}">
                <a16:creationId xmlns:a16="http://schemas.microsoft.com/office/drawing/2014/main" id="{A22D616F-89A6-494D-BCA1-B0D86A3A3E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1646238"/>
            <a:ext cx="169545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8" name="TextBox 5">
            <a:extLst>
              <a:ext uri="{FF2B5EF4-FFF2-40B4-BE49-F238E27FC236}">
                <a16:creationId xmlns:a16="http://schemas.microsoft.com/office/drawing/2014/main" id="{B10F3AE2-552E-417B-81A5-CD2E69652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6763" y="4208463"/>
            <a:ext cx="475963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4000" dirty="0"/>
              <a:t>10 minutes, until we...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BCB60E-D37C-49BC-B1FB-D89D9B7E0AE0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21A90F-03C6-4F13-B989-EE53D4560FCE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162" name="TextBox 10">
            <a:extLst>
              <a:ext uri="{FF2B5EF4-FFF2-40B4-BE49-F238E27FC236}">
                <a16:creationId xmlns:a16="http://schemas.microsoft.com/office/drawing/2014/main" id="{3D839319-E892-45E4-8EB6-D2BD28144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9100" y="5278715"/>
            <a:ext cx="61849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altLang="en-US" sz="4000" dirty="0">
                <a:solidFill>
                  <a:srgbClr val="000099"/>
                </a:solidFill>
              </a:rPr>
              <a:t>Improve your</a:t>
            </a:r>
            <a:br>
              <a:rPr lang="en-US" altLang="en-US" sz="4000" dirty="0">
                <a:solidFill>
                  <a:srgbClr val="000099"/>
                </a:solidFill>
              </a:rPr>
            </a:br>
            <a:r>
              <a:rPr lang="en-US" altLang="en-US" sz="4000" dirty="0">
                <a:solidFill>
                  <a:srgbClr val="000099"/>
                </a:solidFill>
              </a:rPr>
              <a:t>leadership and systems.</a:t>
            </a:r>
            <a:endParaRPr lang="en-US" altLang="en-US" sz="4400" dirty="0">
              <a:solidFill>
                <a:srgbClr val="000099"/>
              </a:solidFill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ED792055-F06A-4DD7-983E-0A73457F1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666197411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3822B-316D-D219-E21B-2C405B8B8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0CE1BB3A-57BF-5423-AED5-DFBE9E8F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24" y="5341"/>
            <a:ext cx="8867951" cy="72199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altLang="en-US" sz="5000" b="1" dirty="0">
                <a:solidFill>
                  <a:schemeClr val="tx1"/>
                </a:solidFill>
                <a:latin typeface="Charter Black"/>
              </a:rPr>
              <a:t>Behavior in the Open Classroom </a:t>
            </a:r>
          </a:p>
        </p:txBody>
      </p:sp>
      <p:pic>
        <p:nvPicPr>
          <p:cNvPr id="4098" name="Picture 2" descr="Woodland Unified School District - Home">
            <a:extLst>
              <a:ext uri="{FF2B5EF4-FFF2-40B4-BE49-F238E27FC236}">
                <a16:creationId xmlns:a16="http://schemas.microsoft.com/office/drawing/2014/main" id="{84660401-8820-EDFB-472F-0C1C9DD7B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77" y="1617274"/>
            <a:ext cx="2526089" cy="252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Normandy Schools Collaborative">
            <a:extLst>
              <a:ext uri="{FF2B5EF4-FFF2-40B4-BE49-F238E27FC236}">
                <a16:creationId xmlns:a16="http://schemas.microsoft.com/office/drawing/2014/main" id="{5523F7D0-B66B-8B00-A522-B4447C728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481" y="3739994"/>
            <a:ext cx="5438618" cy="12303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0E84B3-C1CD-3FDB-3CFC-57E62D7BAED6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71812D-1DE3-8B7D-ABCA-AA14DB48E813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20C0A6-66D3-86C8-C7BC-56783BA60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44810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CCB2B22-6592-42AB-A22E-F55A353FBDE4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A4024C-2C9A-47E0-97FC-7C6C626FDE0F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A6C10FD8-1475-4A61-AA5E-721A533A87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25400"/>
            <a:ext cx="9202737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5 Practices 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09257D76-79D6-41CB-9BD2-4B6A50B0E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1072FF-EEDD-DFF1-483A-7102B170F3E8}"/>
              </a:ext>
            </a:extLst>
          </p:cNvPr>
          <p:cNvSpPr txBox="1"/>
          <p:nvPr/>
        </p:nvSpPr>
        <p:spPr>
          <a:xfrm>
            <a:off x="1018148" y="1309423"/>
            <a:ext cx="39414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Anticipating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07CF37-F6B2-04BE-4077-2946619D7EAA}"/>
              </a:ext>
            </a:extLst>
          </p:cNvPr>
          <p:cNvSpPr txBox="1"/>
          <p:nvPr/>
        </p:nvSpPr>
        <p:spPr>
          <a:xfrm>
            <a:off x="1930447" y="2238844"/>
            <a:ext cx="39414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4222F2-EB30-1203-4439-7B1E4736FDC3}"/>
              </a:ext>
            </a:extLst>
          </p:cNvPr>
          <p:cNvSpPr txBox="1"/>
          <p:nvPr/>
        </p:nvSpPr>
        <p:spPr>
          <a:xfrm>
            <a:off x="2943458" y="3204772"/>
            <a:ext cx="39414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029FC9-6293-7164-3FCF-9856D4F2AC8B}"/>
              </a:ext>
            </a:extLst>
          </p:cNvPr>
          <p:cNvSpPr txBox="1"/>
          <p:nvPr/>
        </p:nvSpPr>
        <p:spPr>
          <a:xfrm>
            <a:off x="3735854" y="4082727"/>
            <a:ext cx="39414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Sequencing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B302C8-1F1A-E9AC-CD9C-64434C9A4DA0}"/>
              </a:ext>
            </a:extLst>
          </p:cNvPr>
          <p:cNvSpPr txBox="1"/>
          <p:nvPr/>
        </p:nvSpPr>
        <p:spPr>
          <a:xfrm>
            <a:off x="4611407" y="4960682"/>
            <a:ext cx="39414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9966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Connecting</a:t>
            </a:r>
          </a:p>
        </p:txBody>
      </p:sp>
      <p:pic>
        <p:nvPicPr>
          <p:cNvPr id="7" name="Picture 6" descr="Screen Shot 2015-07-27 at 10.38.21 PM.png">
            <a:extLst>
              <a:ext uri="{FF2B5EF4-FFF2-40B4-BE49-F238E27FC236}">
                <a16:creationId xmlns:a16="http://schemas.microsoft.com/office/drawing/2014/main" id="{9B40AE3D-0B17-17D3-1C29-59E6B5DFFD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87" y="4361308"/>
            <a:ext cx="1576959" cy="2219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36840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0DF4D-6D41-6573-75F6-7927EC408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7758E99-E34C-6053-78AB-BBFFA94B4120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0B8354-4DEE-8B71-C871-FE5CA3DE8471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B2D2FE41-16F0-7CA5-F0D6-6DD381D51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700" y="38101"/>
            <a:ext cx="9202737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Task #3: :   -Digit Problem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9598B98C-4DC2-4CED-83BA-52B8E1088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" name="Group 35">
            <a:extLst>
              <a:ext uri="{FF2B5EF4-FFF2-40B4-BE49-F238E27FC236}">
                <a16:creationId xmlns:a16="http://schemas.microsoft.com/office/drawing/2014/main" id="{B1077D0E-04BF-7ECB-66E6-F171F7AC21FF}"/>
              </a:ext>
            </a:extLst>
          </p:cNvPr>
          <p:cNvGrpSpPr>
            <a:grpSpLocks/>
          </p:cNvGrpSpPr>
          <p:nvPr/>
        </p:nvGrpSpPr>
        <p:grpSpPr bwMode="auto">
          <a:xfrm>
            <a:off x="4613023" y="2995926"/>
            <a:ext cx="2897188" cy="405446"/>
            <a:chOff x="2453" y="1933"/>
            <a:chExt cx="1825" cy="364"/>
          </a:xfrm>
        </p:grpSpPr>
        <p:sp>
          <p:nvSpPr>
            <p:cNvPr id="4" name="Text Box 31">
              <a:extLst>
                <a:ext uri="{FF2B5EF4-FFF2-40B4-BE49-F238E27FC236}">
                  <a16:creationId xmlns:a16="http://schemas.microsoft.com/office/drawing/2014/main" id="{411C729E-B4F4-2F3A-FBA5-8AFCF1F692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53" y="1944"/>
              <a:ext cx="1825" cy="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577850" indent="-577850">
                <a:tabLst>
                  <a:tab pos="2973388" algn="ctr"/>
                  <a:tab pos="4978400" algn="ctr"/>
                  <a:tab pos="6797675" algn="ctr"/>
                </a:tabLst>
                <a:defRPr sz="3200">
                  <a:solidFill>
                    <a:schemeClr val="tx1"/>
                  </a:solidFill>
                  <a:latin typeface="Times New Roman" charset="0"/>
                  <a:ea typeface="MS PGothic" charset="0"/>
                  <a:cs typeface="MS PGothic" charset="0"/>
                </a:defRPr>
              </a:lvl1pPr>
              <a:lvl2pPr marL="1538288" indent="-457200">
                <a:tabLst>
                  <a:tab pos="2973388" algn="ctr"/>
                  <a:tab pos="4978400" algn="ctr"/>
                  <a:tab pos="6797675" algn="ctr"/>
                </a:tabLst>
                <a:defRPr sz="2800">
                  <a:solidFill>
                    <a:schemeClr val="tx1"/>
                  </a:solidFill>
                  <a:latin typeface="Times New Roman" charset="0"/>
                  <a:ea typeface="MS PGothic" charset="0"/>
                  <a:cs typeface="MS PGothic" charset="0"/>
                </a:defRPr>
              </a:lvl2pPr>
              <a:lvl3pPr marL="1778000" indent="-457200">
                <a:tabLst>
                  <a:tab pos="2973388" algn="ctr"/>
                  <a:tab pos="4978400" algn="ctr"/>
                  <a:tab pos="6797675" algn="ctr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MS PGothic" charset="0"/>
                  <a:cs typeface="MS PGothic" charset="0"/>
                </a:defRPr>
              </a:lvl3pPr>
              <a:lvl4pPr marL="2349500" indent="-457200">
                <a:tabLst>
                  <a:tab pos="2973388" algn="ctr"/>
                  <a:tab pos="4978400" algn="ctr"/>
                  <a:tab pos="6797675" algn="ctr"/>
                </a:tabLst>
                <a:defRPr sz="2000">
                  <a:solidFill>
                    <a:schemeClr val="tx1"/>
                  </a:solidFill>
                  <a:latin typeface="Times New Roman" charset="0"/>
                  <a:ea typeface="MS PGothic" charset="0"/>
                  <a:cs typeface="MS PGothic" charset="0"/>
                </a:defRPr>
              </a:lvl4pPr>
              <a:lvl5pPr marL="2921000" indent="-457200">
                <a:tabLst>
                  <a:tab pos="2973388" algn="ctr"/>
                  <a:tab pos="4978400" algn="ctr"/>
                  <a:tab pos="6797675" algn="ctr"/>
                </a:tabLst>
                <a:defRPr sz="2000">
                  <a:solidFill>
                    <a:schemeClr val="tx1"/>
                  </a:solidFill>
                  <a:latin typeface="Times New Roman" charset="0"/>
                  <a:ea typeface="MS PGothic" charset="0"/>
                  <a:cs typeface="MS PGothic" charset="0"/>
                </a:defRPr>
              </a:lvl5pPr>
              <a:lvl6pPr marL="3378200" indent="-457200" eaLnBrk="0" hangingPunct="0">
                <a:tabLst>
                  <a:tab pos="2973388" algn="ctr"/>
                  <a:tab pos="4978400" algn="ctr"/>
                  <a:tab pos="6797675" algn="ctr"/>
                </a:tabLst>
                <a:defRPr sz="2000">
                  <a:solidFill>
                    <a:schemeClr val="tx1"/>
                  </a:solidFill>
                  <a:latin typeface="Times New Roman" charset="0"/>
                  <a:ea typeface="MS PGothic" charset="0"/>
                  <a:cs typeface="MS PGothic" charset="0"/>
                </a:defRPr>
              </a:lvl6pPr>
              <a:lvl7pPr marL="3835400" indent="-457200" eaLnBrk="0" hangingPunct="0">
                <a:tabLst>
                  <a:tab pos="2973388" algn="ctr"/>
                  <a:tab pos="4978400" algn="ctr"/>
                  <a:tab pos="6797675" algn="ctr"/>
                </a:tabLst>
                <a:defRPr sz="2000">
                  <a:solidFill>
                    <a:schemeClr val="tx1"/>
                  </a:solidFill>
                  <a:latin typeface="Times New Roman" charset="0"/>
                  <a:ea typeface="MS PGothic" charset="0"/>
                  <a:cs typeface="MS PGothic" charset="0"/>
                </a:defRPr>
              </a:lvl7pPr>
              <a:lvl8pPr marL="4292600" indent="-457200" eaLnBrk="0" hangingPunct="0">
                <a:tabLst>
                  <a:tab pos="2973388" algn="ctr"/>
                  <a:tab pos="4978400" algn="ctr"/>
                  <a:tab pos="6797675" algn="ctr"/>
                </a:tabLst>
                <a:defRPr sz="2000">
                  <a:solidFill>
                    <a:schemeClr val="tx1"/>
                  </a:solidFill>
                  <a:latin typeface="Times New Roman" charset="0"/>
                  <a:ea typeface="MS PGothic" charset="0"/>
                  <a:cs typeface="MS PGothic" charset="0"/>
                </a:defRPr>
              </a:lvl8pPr>
              <a:lvl9pPr marL="4749800" indent="-457200" eaLnBrk="0" hangingPunct="0">
                <a:tabLst>
                  <a:tab pos="2973388" algn="ctr"/>
                  <a:tab pos="4978400" algn="ctr"/>
                  <a:tab pos="6797675" algn="ctr"/>
                </a:tabLst>
                <a:defRPr sz="2000">
                  <a:solidFill>
                    <a:schemeClr val="tx1"/>
                  </a:solidFill>
                  <a:latin typeface="Times New Roman" charset="0"/>
                  <a:ea typeface="MS PGothic" charset="0"/>
                  <a:cs typeface="MS PGothic" charset="0"/>
                </a:defRPr>
              </a:lvl9pPr>
            </a:lstStyle>
            <a:p>
              <a:pPr>
                <a:lnSpc>
                  <a:spcPct val="95000"/>
                </a:lnSpc>
                <a:spcBef>
                  <a:spcPct val="25000"/>
                </a:spcBef>
                <a:defRPr/>
              </a:pPr>
              <a:r>
                <a:rPr lang="en-US" b="1"/>
                <a:t>8 + 8 </a:t>
              </a:r>
              <a:r>
                <a:rPr lang="en-US" b="1">
                  <a:cs typeface="Times New Roman" charset="0"/>
                  <a:sym typeface="Symbol" charset="0"/>
                </a:rPr>
                <a:t>+</a:t>
              </a:r>
              <a:r>
                <a:rPr lang="en-US" b="1"/>
                <a:t> </a:t>
              </a:r>
              <a:r>
                <a:rPr lang="en-US" b="1">
                  <a:latin typeface="Arial" charset="0"/>
                  <a:cs typeface="Times New Roman" charset="0"/>
                  <a:sym typeface="Symbol" charset="0"/>
                </a:rPr>
                <a:t></a:t>
              </a:r>
              <a:r>
                <a:rPr lang="en-US" b="1">
                  <a:latin typeface="Arial" charset="0"/>
                  <a:cs typeface="Arial" charset="0"/>
                </a:rPr>
                <a:t> </a:t>
              </a:r>
              <a:r>
                <a:rPr lang="en-US" b="1"/>
                <a:t>8 + 8</a:t>
              </a:r>
              <a:r>
                <a:rPr lang="en-US" b="1" baseline="30000"/>
                <a:t>0</a:t>
              </a:r>
            </a:p>
          </p:txBody>
        </p:sp>
        <p:sp>
          <p:nvSpPr>
            <p:cNvPr id="5" name="Text Box 32">
              <a:extLst>
                <a:ext uri="{FF2B5EF4-FFF2-40B4-BE49-F238E27FC236}">
                  <a16:creationId xmlns:a16="http://schemas.microsoft.com/office/drawing/2014/main" id="{5E3AC194-29F8-6109-29CF-C980AA5AB8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6" y="1933"/>
              <a:ext cx="248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MS PGothic" charset="0"/>
                  <a:cs typeface="MS PGothic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MS PGothic" charset="0"/>
                  <a:cs typeface="MS PGothic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MS PGothic" charset="0"/>
                  <a:cs typeface="MS PGothic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MS PGothic" charset="0"/>
                  <a:cs typeface="MS PGothic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MS PGothic" charset="0"/>
                  <a:cs typeface="MS PGothic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MS PGothic" charset="0"/>
                  <a:cs typeface="MS PGothic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MS PGothic" charset="0"/>
                  <a:cs typeface="MS PGothic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MS PGothic" charset="0"/>
                  <a:cs typeface="MS PGothic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MS PGothic" charset="0"/>
                  <a:cs typeface="MS PGothic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b="1" baseline="30000"/>
                <a:t>3</a:t>
              </a:r>
            </a:p>
          </p:txBody>
        </p:sp>
        <p:sp>
          <p:nvSpPr>
            <p:cNvPr id="6" name="Line 33">
              <a:extLst>
                <a:ext uri="{FF2B5EF4-FFF2-40B4-BE49-F238E27FC236}">
                  <a16:creationId xmlns:a16="http://schemas.microsoft.com/office/drawing/2014/main" id="{A4C46524-D3CE-478F-76E4-B0637997CB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1972"/>
              <a:ext cx="2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8" name="Text Box 4">
            <a:extLst>
              <a:ext uri="{FF2B5EF4-FFF2-40B4-BE49-F238E27FC236}">
                <a16:creationId xmlns:a16="http://schemas.microsoft.com/office/drawing/2014/main" id="{DC4E8883-1DD0-11F1-1C78-313AE1996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190" y="1364045"/>
            <a:ext cx="3228455" cy="560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577850" indent="-577850">
              <a:tabLst>
                <a:tab pos="2973388" algn="ctr"/>
                <a:tab pos="4978400" algn="ctr"/>
                <a:tab pos="6797675" algn="ctr"/>
              </a:tabLs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1538288" indent="-457200">
              <a:tabLst>
                <a:tab pos="2973388" algn="ctr"/>
                <a:tab pos="4978400" algn="ctr"/>
                <a:tab pos="6797675" algn="ctr"/>
              </a:tabLst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778000" indent="-457200">
              <a:tabLst>
                <a:tab pos="2973388" algn="ctr"/>
                <a:tab pos="4978400" algn="ctr"/>
                <a:tab pos="6797675" algn="ctr"/>
              </a:tabLs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2349500" indent="-457200">
              <a:tabLst>
                <a:tab pos="2973388" algn="ctr"/>
                <a:tab pos="4978400" algn="ctr"/>
                <a:tab pos="6797675" algn="ctr"/>
              </a:tabLst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921000" indent="-457200">
              <a:tabLst>
                <a:tab pos="2973388" algn="ctr"/>
                <a:tab pos="4978400" algn="ctr"/>
                <a:tab pos="6797675" algn="ctr"/>
              </a:tabLst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3378200" indent="-457200" eaLnBrk="0" hangingPunct="0">
              <a:tabLst>
                <a:tab pos="2973388" algn="ctr"/>
                <a:tab pos="4978400" algn="ctr"/>
                <a:tab pos="6797675" algn="ctr"/>
              </a:tabLst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3835400" indent="-457200" eaLnBrk="0" hangingPunct="0">
              <a:tabLst>
                <a:tab pos="2973388" algn="ctr"/>
                <a:tab pos="4978400" algn="ctr"/>
                <a:tab pos="6797675" algn="ctr"/>
              </a:tabLst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4292600" indent="-457200" eaLnBrk="0" hangingPunct="0">
              <a:tabLst>
                <a:tab pos="2973388" algn="ctr"/>
                <a:tab pos="4978400" algn="ctr"/>
                <a:tab pos="6797675" algn="ctr"/>
              </a:tabLst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4749800" indent="-457200" eaLnBrk="0" hangingPunct="0">
              <a:tabLst>
                <a:tab pos="2973388" algn="ctr"/>
                <a:tab pos="4978400" algn="ctr"/>
                <a:tab pos="6797675" algn="ctr"/>
              </a:tabLst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95000"/>
              </a:lnSpc>
              <a:spcBef>
                <a:spcPct val="25000"/>
              </a:spcBef>
              <a:defRPr/>
            </a:pPr>
            <a:r>
              <a:rPr lang="en-US" b="1"/>
              <a:t>8 + 8 + 8 + 8 = 32</a:t>
            </a:r>
            <a:endParaRPr lang="en-US" u="sng"/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E6426944-EE6A-059C-9D86-0883ECCCE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350" y="2107255"/>
            <a:ext cx="774065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77850" indent="-577850" eaLnBrk="0" hangingPunct="0">
              <a:tabLst>
                <a:tab pos="2973388" algn="ctr"/>
                <a:tab pos="4978400" algn="ctr"/>
                <a:tab pos="6797675" algn="ct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2973388" algn="ctr"/>
                <a:tab pos="4978400" algn="ctr"/>
                <a:tab pos="6797675" algn="ct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2973388" algn="ctr"/>
                <a:tab pos="4978400" algn="ctr"/>
                <a:tab pos="6797675" algn="ct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2973388" algn="ctr"/>
                <a:tab pos="4978400" algn="ctr"/>
                <a:tab pos="6797675" algn="ct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2973388" algn="ctr"/>
                <a:tab pos="4978400" algn="ctr"/>
                <a:tab pos="6797675" algn="ct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73388" algn="ctr"/>
                <a:tab pos="4978400" algn="ctr"/>
                <a:tab pos="6797675" algn="ct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73388" algn="ctr"/>
                <a:tab pos="4978400" algn="ctr"/>
                <a:tab pos="6797675" algn="ct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73388" algn="ctr"/>
                <a:tab pos="4978400" algn="ctr"/>
                <a:tab pos="6797675" algn="ct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73388" algn="ctr"/>
                <a:tab pos="4978400" algn="ctr"/>
                <a:tab pos="6797675" algn="ct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en-US" sz="3200"/>
              <a:t>Arrange four 8’s to create the value 19.</a:t>
            </a:r>
            <a:endParaRPr lang="en-US" altLang="en-US" sz="3200" u="sng"/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53254718-0D54-2E93-F92A-C19C796D8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6215" y="1408495"/>
            <a:ext cx="2905785" cy="560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577850" indent="-577850">
              <a:tabLst>
                <a:tab pos="2973388" algn="ctr"/>
                <a:tab pos="4978400" algn="ctr"/>
                <a:tab pos="6797675" algn="ctr"/>
              </a:tabLs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1538288" indent="-457200">
              <a:tabLst>
                <a:tab pos="2973388" algn="ctr"/>
                <a:tab pos="4978400" algn="ctr"/>
                <a:tab pos="6797675" algn="ctr"/>
              </a:tabLst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778000" indent="-457200">
              <a:tabLst>
                <a:tab pos="2973388" algn="ctr"/>
                <a:tab pos="4978400" algn="ctr"/>
                <a:tab pos="6797675" algn="ctr"/>
              </a:tabLs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2349500" indent="-457200">
              <a:tabLst>
                <a:tab pos="2973388" algn="ctr"/>
                <a:tab pos="4978400" algn="ctr"/>
                <a:tab pos="6797675" algn="ctr"/>
              </a:tabLst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921000" indent="-457200">
              <a:tabLst>
                <a:tab pos="2973388" algn="ctr"/>
                <a:tab pos="4978400" algn="ctr"/>
                <a:tab pos="6797675" algn="ctr"/>
              </a:tabLst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3378200" indent="-457200" eaLnBrk="0" hangingPunct="0">
              <a:tabLst>
                <a:tab pos="2973388" algn="ctr"/>
                <a:tab pos="4978400" algn="ctr"/>
                <a:tab pos="6797675" algn="ctr"/>
              </a:tabLst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3835400" indent="-457200" eaLnBrk="0" hangingPunct="0">
              <a:tabLst>
                <a:tab pos="2973388" algn="ctr"/>
                <a:tab pos="4978400" algn="ctr"/>
                <a:tab pos="6797675" algn="ctr"/>
              </a:tabLst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4292600" indent="-457200" eaLnBrk="0" hangingPunct="0">
              <a:tabLst>
                <a:tab pos="2973388" algn="ctr"/>
                <a:tab pos="4978400" algn="ctr"/>
                <a:tab pos="6797675" algn="ctr"/>
              </a:tabLst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4749800" indent="-457200" eaLnBrk="0" hangingPunct="0">
              <a:tabLst>
                <a:tab pos="2973388" algn="ctr"/>
                <a:tab pos="4978400" algn="ctr"/>
                <a:tab pos="6797675" algn="ctr"/>
              </a:tabLst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95000"/>
              </a:lnSpc>
              <a:spcBef>
                <a:spcPct val="25000"/>
              </a:spcBef>
              <a:defRPr/>
            </a:pPr>
            <a:r>
              <a:rPr lang="en-US" b="1"/>
              <a:t>8</a:t>
            </a:r>
            <a:r>
              <a:rPr lang="en-US" b="1" baseline="30000"/>
              <a:t>2</a:t>
            </a:r>
            <a:r>
              <a:rPr lang="en-US" b="1"/>
              <a:t>/8 + 88 = 96</a:t>
            </a:r>
            <a:endParaRPr lang="en-US" u="sng"/>
          </a:p>
        </p:txBody>
      </p:sp>
      <p:sp>
        <p:nvSpPr>
          <p:cNvPr id="12" name="Text Box 30">
            <a:extLst>
              <a:ext uri="{FF2B5EF4-FFF2-40B4-BE49-F238E27FC236}">
                <a16:creationId xmlns:a16="http://schemas.microsoft.com/office/drawing/2014/main" id="{089D336F-032D-400C-F5DB-3B44015DD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114" y="2951630"/>
            <a:ext cx="2030310" cy="560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577850" indent="-577850">
              <a:tabLst>
                <a:tab pos="2973388" algn="ctr"/>
                <a:tab pos="4978400" algn="ctr"/>
                <a:tab pos="6797675" algn="ctr"/>
              </a:tabLst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1538288" indent="-457200">
              <a:tabLst>
                <a:tab pos="2973388" algn="ctr"/>
                <a:tab pos="4978400" algn="ctr"/>
                <a:tab pos="6797675" algn="ctr"/>
              </a:tabLst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778000" indent="-457200">
              <a:tabLst>
                <a:tab pos="2973388" algn="ctr"/>
                <a:tab pos="4978400" algn="ctr"/>
                <a:tab pos="6797675" algn="ctr"/>
              </a:tabLs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2349500" indent="-457200">
              <a:tabLst>
                <a:tab pos="2973388" algn="ctr"/>
                <a:tab pos="4978400" algn="ctr"/>
                <a:tab pos="6797675" algn="ctr"/>
              </a:tabLst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921000" indent="-457200">
              <a:tabLst>
                <a:tab pos="2973388" algn="ctr"/>
                <a:tab pos="4978400" algn="ctr"/>
                <a:tab pos="6797675" algn="ctr"/>
              </a:tabLst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3378200" indent="-457200" eaLnBrk="0" hangingPunct="0">
              <a:tabLst>
                <a:tab pos="2973388" algn="ctr"/>
                <a:tab pos="4978400" algn="ctr"/>
                <a:tab pos="6797675" algn="ctr"/>
              </a:tabLst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3835400" indent="-457200" eaLnBrk="0" hangingPunct="0">
              <a:tabLst>
                <a:tab pos="2973388" algn="ctr"/>
                <a:tab pos="4978400" algn="ctr"/>
                <a:tab pos="6797675" algn="ctr"/>
              </a:tabLst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4292600" indent="-457200" eaLnBrk="0" hangingPunct="0">
              <a:tabLst>
                <a:tab pos="2973388" algn="ctr"/>
                <a:tab pos="4978400" algn="ctr"/>
                <a:tab pos="6797675" algn="ctr"/>
              </a:tabLst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4749800" indent="-457200" eaLnBrk="0" hangingPunct="0">
              <a:tabLst>
                <a:tab pos="2973388" algn="ctr"/>
                <a:tab pos="4978400" algn="ctr"/>
                <a:tab pos="6797675" algn="ctr"/>
              </a:tabLst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95000"/>
              </a:lnSpc>
              <a:spcBef>
                <a:spcPct val="25000"/>
              </a:spcBef>
              <a:defRPr/>
            </a:pPr>
            <a:r>
              <a:rPr lang="en-US" b="1"/>
              <a:t>88 </a:t>
            </a:r>
            <a:r>
              <a:rPr lang="en-US" b="1">
                <a:cs typeface="Times New Roman" charset="0"/>
                <a:sym typeface="Symbol" charset="0"/>
              </a:rPr>
              <a:t></a:t>
            </a:r>
            <a:r>
              <a:rPr lang="en-US" b="1"/>
              <a:t> 8 + 8</a:t>
            </a:r>
          </a:p>
        </p:txBody>
      </p:sp>
      <p:pic>
        <p:nvPicPr>
          <p:cNvPr id="15" name="Picture 2" descr="4D Fernando.jpeg">
            <a:extLst>
              <a:ext uri="{FF2B5EF4-FFF2-40B4-BE49-F238E27FC236}">
                <a16:creationId xmlns:a16="http://schemas.microsoft.com/office/drawing/2014/main" id="{67A2B4D5-0662-F932-5D7B-E015F08522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916404" y="3988432"/>
            <a:ext cx="2931158" cy="2197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8">
            <a:extLst>
              <a:ext uri="{FF2B5EF4-FFF2-40B4-BE49-F238E27FC236}">
                <a16:creationId xmlns:a16="http://schemas.microsoft.com/office/drawing/2014/main" id="{A8DBDCEC-3B63-3740-D07F-784CE310F7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247" y="11056"/>
            <a:ext cx="659958" cy="70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64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B1DF2-9083-C17D-11D2-03448A54C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AD10FA7-1610-8998-FEC7-9868155FED1C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FEE509-0554-AC51-4C2C-12016E2C6338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1BEA65CD-99A9-9E9A-8EDA-32511E31C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700" y="38101"/>
            <a:ext cx="9202737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Task #3: :   -Digit Problem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41117459-26C1-172A-0202-FB8EABB722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93C61AEF-DC9A-E831-6B3B-0EC7B41476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247" y="11056"/>
            <a:ext cx="659958" cy="70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BDB489-4847-43EA-AF66-5824AE4B4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2019301"/>
            <a:ext cx="2857500" cy="3807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CDAB7F8-A976-401F-8930-F9F96B6D5D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746" y="2209800"/>
            <a:ext cx="4746985" cy="355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 descr="4D Students.JPG">
            <a:extLst>
              <a:ext uri="{FF2B5EF4-FFF2-40B4-BE49-F238E27FC236}">
                <a16:creationId xmlns:a16="http://schemas.microsoft.com/office/drawing/2014/main" id="{09409809-0107-4D4B-862C-E2E76298DB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929" y="1401674"/>
            <a:ext cx="4871357" cy="5137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59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6627A-D1C2-C5F8-15D5-07AA735D4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A5D6688-9AAE-5EBA-3354-6C9CEDF97A36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4E12D0-1D30-A41D-CF5C-12AD5BC41957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117CB4F2-1B22-962F-0079-DAAC65EE1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25400"/>
            <a:ext cx="8686944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Debrief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7EA37224-D712-7BF1-D4E7-E0B4C4B01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5" name="Picture 4" descr="Screen Shot 2015-07-27 at 10.38.21 PM.png">
            <a:extLst>
              <a:ext uri="{FF2B5EF4-FFF2-40B4-BE49-F238E27FC236}">
                <a16:creationId xmlns:a16="http://schemas.microsoft.com/office/drawing/2014/main" id="{7C0852C1-02EA-3919-1AC5-4828F22AB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84" y="1262672"/>
            <a:ext cx="3270996" cy="4603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9E3C4F-9804-BA4F-82C6-9606E65EC66D}"/>
              </a:ext>
            </a:extLst>
          </p:cNvPr>
          <p:cNvSpPr txBox="1"/>
          <p:nvPr/>
        </p:nvSpPr>
        <p:spPr>
          <a:xfrm>
            <a:off x="4035383" y="1567185"/>
            <a:ext cx="49007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Anticipating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Selecting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Sequencing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Connecting</a:t>
            </a:r>
          </a:p>
        </p:txBody>
      </p:sp>
    </p:spTree>
    <p:extLst>
      <p:ext uri="{BB962C8B-B14F-4D97-AF65-F5344CB8AC3E}">
        <p14:creationId xmlns:p14="http://schemas.microsoft.com/office/powerpoint/2010/main" val="902759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2BEDF-68EA-1B9C-6486-86F9DB6F5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678596-CBB8-9B2E-279E-581DE17434C8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77D84E-50B0-4426-8A97-F0C34DED3D51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027531E-DA78-C2A7-6328-1E759FDC5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25400"/>
            <a:ext cx="8894762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Your Teachers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D2F8A3B7-76C5-258E-6990-3FF55C8668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4" name="Picture 3" descr="A person standing in front of a group of kids&#10;&#10;AI-generated content may be incorrect.">
            <a:extLst>
              <a:ext uri="{FF2B5EF4-FFF2-40B4-BE49-F238E27FC236}">
                <a16:creationId xmlns:a16="http://schemas.microsoft.com/office/drawing/2014/main" id="{5C5E05B5-6184-17E6-9946-C418C6CA5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54" y="1441966"/>
            <a:ext cx="4454345" cy="4454345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2866210F-5E0B-F029-753B-A491A21B8031}"/>
              </a:ext>
            </a:extLst>
          </p:cNvPr>
          <p:cNvSpPr txBox="1"/>
          <p:nvPr/>
        </p:nvSpPr>
        <p:spPr>
          <a:xfrm>
            <a:off x="5227529" y="1750895"/>
            <a:ext cx="3327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H.O.T. Tasks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3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 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3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Practices of Mathematical Discussion</a:t>
            </a:r>
          </a:p>
        </p:txBody>
      </p:sp>
    </p:spTree>
    <p:extLst>
      <p:ext uri="{BB962C8B-B14F-4D97-AF65-F5344CB8AC3E}">
        <p14:creationId xmlns:p14="http://schemas.microsoft.com/office/powerpoint/2010/main" val="1399876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86BD8-E3C2-DEE9-95FB-ADF5A1B66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7392B7-7B59-B89D-6DEA-2C3F9E0A5445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F2A71D-DCEC-C229-F1A5-B8101BE3613F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E5F6021E-510B-EF74-F87E-519105C29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25400"/>
            <a:ext cx="9202737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Your Leadership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FCB96E5E-51D3-67AA-E47E-7A96F5AD6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4" name="Picture 3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E34CE33B-8B73-BC78-0498-B13562E08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84" y="1180062"/>
            <a:ext cx="5118520" cy="511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12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77896-4CDE-7094-78A5-4A1D1D2A3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A76733-C99D-1F31-C82C-5A4B12439ED6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0B7100-4D04-E3F7-2988-9581EE6035F9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D23A631-D5B1-FD40-BF6D-0B411B668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25400"/>
            <a:ext cx="8846950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Use the Textbook Tasks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7FFEA23-813A-AEC7-6F22-2AE660791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2A1C489-3A7C-7C73-9070-95253CF88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64" y="1205679"/>
            <a:ext cx="4341359" cy="5350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87F0B53-47A4-9AD7-3A39-9326994D104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422072" y="1891446"/>
            <a:ext cx="2762919" cy="20875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pic>
        <p:nvPicPr>
          <p:cNvPr id="9" name="Picture 2" descr="Linfield LOGO.jpg">
            <a:extLst>
              <a:ext uri="{FF2B5EF4-FFF2-40B4-BE49-F238E27FC236}">
                <a16:creationId xmlns:a16="http://schemas.microsoft.com/office/drawing/2014/main" id="{E129D80B-776A-F924-120C-BF738DBFD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352" y="3972903"/>
            <a:ext cx="3124592" cy="1749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Glencoe Math | Bookshare">
            <a:extLst>
              <a:ext uri="{FF2B5EF4-FFF2-40B4-BE49-F238E27FC236}">
                <a16:creationId xmlns:a16="http://schemas.microsoft.com/office/drawing/2014/main" id="{82F07310-3AEC-6DF9-6C11-C8F72E206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91385">
            <a:off x="5083960" y="1343210"/>
            <a:ext cx="1426294" cy="1805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07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81012-8A5F-6431-9353-B8B4DB764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B20D23-94B8-3A62-4567-B387A524D38E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63E582-7DB1-1EE5-7F4C-4E585E644BC3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91FB86E9-516B-9CD1-1CD2-2D86EE8C8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25400"/>
            <a:ext cx="8846950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Coaching the Tasks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B398436D-7CC2-7837-5C1E-45FE24CC6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85CB50A-3D4F-F19D-01ED-0340C46CF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846" y="1040978"/>
            <a:ext cx="4341359" cy="5350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8">
            <a:extLst>
              <a:ext uri="{FF2B5EF4-FFF2-40B4-BE49-F238E27FC236}">
                <a16:creationId xmlns:a16="http://schemas.microsoft.com/office/drawing/2014/main" id="{3269B9D5-C723-7A60-FF93-8869A5A6EE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849" y="3883063"/>
            <a:ext cx="1166562" cy="124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 black and white image of rectangles falling&#10;&#10;Description automatically generated">
            <a:extLst>
              <a:ext uri="{FF2B5EF4-FFF2-40B4-BE49-F238E27FC236}">
                <a16:creationId xmlns:a16="http://schemas.microsoft.com/office/drawing/2014/main" id="{298F98CF-82B0-98B7-9CBB-1C3F7024B7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979" y="3768841"/>
            <a:ext cx="825890" cy="25336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EF66BB-CAAE-2143-CFE8-0BB64276C0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15" y="5017458"/>
            <a:ext cx="2614704" cy="13744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EF37FD-1BB0-A5A5-EDD7-ADC54A7FDD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795" y="1571107"/>
            <a:ext cx="2960455" cy="137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7235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CD0A0-A641-1E5E-33D8-A72E58FFB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462FA1-9BC5-8D92-D4D6-EDACDEC0C064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E09BFD-9A7F-70E4-6C68-127EBA8C15B1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CF1AD40-A80E-E260-EE59-5CA612B04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25400"/>
            <a:ext cx="9202737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Your Leadership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9C5499A6-3509-5576-AE6F-59A1F31EF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4" name="Picture 3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BFEB9555-C253-B36D-FCFD-5DCE541D29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33" y="1598830"/>
            <a:ext cx="3804721" cy="3804721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B4A872D1-C939-1C50-43C4-8772E52487A3}"/>
              </a:ext>
            </a:extLst>
          </p:cNvPr>
          <p:cNvSpPr txBox="1"/>
          <p:nvPr/>
        </p:nvSpPr>
        <p:spPr>
          <a:xfrm>
            <a:off x="4909349" y="2716360"/>
            <a:ext cx="37132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Textbook Tasks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3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 the Tasks</a:t>
            </a:r>
          </a:p>
        </p:txBody>
      </p:sp>
    </p:spTree>
    <p:extLst>
      <p:ext uri="{BB962C8B-B14F-4D97-AF65-F5344CB8AC3E}">
        <p14:creationId xmlns:p14="http://schemas.microsoft.com/office/powerpoint/2010/main" val="36622644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DA596-F970-D6F3-E1E2-AA21225CF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44A99B-B22C-CF38-A081-956E85BD540F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9D71AA-5781-E06E-00F0-1E23D162005D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E140264D-D597-3B0D-3556-B82CC4054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25400"/>
            <a:ext cx="9202737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Your Systems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F31D6EA7-A8CE-71DD-DF78-DC593471C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4" name="Picture 3" descr="A mechanical gears and a diagram&#10;&#10;AI-generated content may be incorrect.">
            <a:extLst>
              <a:ext uri="{FF2B5EF4-FFF2-40B4-BE49-F238E27FC236}">
                <a16:creationId xmlns:a16="http://schemas.microsoft.com/office/drawing/2014/main" id="{26BEB98E-AB21-8F52-DEA3-E6739F240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115" y="1124788"/>
            <a:ext cx="5435770" cy="543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2382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30BF9-EEAA-899C-5D7F-A84BB4B92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67C08F-324E-4A68-7E10-1B176F508217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7EA1E1-1904-08DD-34AF-654B9BC45B18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805AAE3D-18D4-BE53-4B35-906F36940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25400"/>
            <a:ext cx="9202737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Process Standards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4173B863-525D-E1C4-4B9C-9908A7F44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FBABAF-FA8A-93BE-8FD4-8B0469A88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973" y="1174978"/>
            <a:ext cx="3466054" cy="519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2989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97C2E-F1F6-1F01-D0A9-002FE13E7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39CAC1-A3A9-CAD8-E07F-3FDB65D8006B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66DFC2-FBF2-ECF2-AE05-3EC852D1D5E2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07BF02C-98A6-F84F-41B1-22E0DD4E7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25400"/>
            <a:ext cx="9024937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Task #4: Pig Pen Algebra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2CA2FFBB-95D9-3188-CCC8-C83296F27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909F1A-6A2B-8653-F51E-C2C61E43EB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177" y="4671105"/>
            <a:ext cx="5919787" cy="112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62C4E87-2032-D693-025D-38E5A22AC0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556" y="1462590"/>
            <a:ext cx="2667000" cy="274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67125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40456-92D2-7C4D-73B0-E7992AB11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0A2758-FB47-0C9F-9665-4A4EF7DADFEE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720A12-1D0E-45AA-B1BD-47B933F2AC16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835642AC-A2AA-013D-0BBD-70BA4C594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25400"/>
            <a:ext cx="8971149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Task #4: Candy Bars &amp; Fractions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498A04C4-2148-9C8D-C7DC-21F7CE9F49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BEE0CD-104A-CBF8-F94B-02B5751FE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764" y="1954306"/>
            <a:ext cx="4798730" cy="296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2617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BF06A-DB1D-1057-ECDD-4BE36CBB7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C3C231-AEA4-E00B-50FD-CE04E4F27C3C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B57301-EA07-A110-CD45-DFB06FD32B5A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F404AD15-5729-641E-168D-C5940257C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25400"/>
            <a:ext cx="9202737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Debriefs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3DCBFAC-AB66-DCE9-FC61-C280CCBDB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8696BB-46E9-5938-450A-5C76924EE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732" y="1051859"/>
            <a:ext cx="2142398" cy="3211500"/>
          </a:xfrm>
          <a:prstGeom prst="rect">
            <a:avLst/>
          </a:prstGeom>
        </p:spPr>
      </p:pic>
      <p:pic>
        <p:nvPicPr>
          <p:cNvPr id="4" name="Picture 8" descr="Group work.jpg">
            <a:extLst>
              <a:ext uri="{FF2B5EF4-FFF2-40B4-BE49-F238E27FC236}">
                <a16:creationId xmlns:a16="http://schemas.microsoft.com/office/drawing/2014/main" id="{EB420CCD-4ADC-527D-3F65-8E2D8EEBE3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330" y="4329270"/>
            <a:ext cx="2849695" cy="2137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creen Shot 2015-07-27 at 10.38.21 PM.png">
            <a:extLst>
              <a:ext uri="{FF2B5EF4-FFF2-40B4-BE49-F238E27FC236}">
                <a16:creationId xmlns:a16="http://schemas.microsoft.com/office/drawing/2014/main" id="{F0CAAC30-B65C-888E-DD23-071DCEFC00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205" y="2186405"/>
            <a:ext cx="2282127" cy="32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662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FC293-D9E3-7535-13BC-D87C7CCD3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4C9F92-DCE6-D8CA-9F29-8C8F16E4295D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D56BE3-9A7C-97B8-214F-B44890EC3D71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BF36B2B5-F666-24E2-6BDD-0E70DBE84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25400"/>
            <a:ext cx="8846950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Provide Tasks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69789DC0-556A-05AD-1CF8-BCAA8D171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3EF389-9A9F-D16D-9F62-BBFE512D0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947" y="3998353"/>
            <a:ext cx="3600714" cy="25072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7488F2-6274-0C5F-7B57-64088F8B0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759" y="1245181"/>
            <a:ext cx="3235323" cy="4931007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2596CC3-C28E-BD64-3591-2A1343884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1604" y="1215028"/>
            <a:ext cx="4072601" cy="262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73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B6485-068D-C747-BE56-1B87190A4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FE1467D-86F1-F4A2-30A8-58C1E1807AAE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38C39F1-580F-E6F4-5DCA-2543D1C30308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1009879B-1C26-0F22-9D92-1363FB607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25400"/>
            <a:ext cx="8846950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Spectrum of Coaching Effectiveness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D9332B7-135F-45D0-8012-2FFE9617C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" name="Group 10">
            <a:extLst>
              <a:ext uri="{FF2B5EF4-FFF2-40B4-BE49-F238E27FC236}">
                <a16:creationId xmlns:a16="http://schemas.microsoft.com/office/drawing/2014/main" id="{8FA568B3-2B82-C834-C231-D37E20F18384}"/>
              </a:ext>
            </a:extLst>
          </p:cNvPr>
          <p:cNvGrpSpPr>
            <a:grpSpLocks/>
          </p:cNvGrpSpPr>
          <p:nvPr/>
        </p:nvGrpSpPr>
        <p:grpSpPr bwMode="auto">
          <a:xfrm>
            <a:off x="1211263" y="1179641"/>
            <a:ext cx="6992938" cy="773113"/>
            <a:chOff x="1261138" y="1951191"/>
            <a:chExt cx="6992241" cy="772714"/>
          </a:xfrm>
        </p:grpSpPr>
        <p:sp>
          <p:nvSpPr>
            <p:cNvPr id="5" name="Right Arrow 13">
              <a:extLst>
                <a:ext uri="{FF2B5EF4-FFF2-40B4-BE49-F238E27FC236}">
                  <a16:creationId xmlns:a16="http://schemas.microsoft.com/office/drawing/2014/main" id="{7F2D2E40-3013-13C8-ED71-912C4B9D87C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261138" y="1951191"/>
              <a:ext cx="6992241" cy="772714"/>
            </a:xfrm>
            <a:prstGeom prst="rightArrow">
              <a:avLst>
                <a:gd name="adj1" fmla="val 50000"/>
                <a:gd name="adj2" fmla="val 50021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B9B6DC12-152F-11D7-65AF-E7FE94781A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0881" y="2069748"/>
              <a:ext cx="420161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Spectrum of what teachers want.</a:t>
              </a:r>
            </a:p>
          </p:txBody>
        </p:sp>
      </p:grpSp>
      <p:grpSp>
        <p:nvGrpSpPr>
          <p:cNvPr id="7" name="Group 9">
            <a:extLst>
              <a:ext uri="{FF2B5EF4-FFF2-40B4-BE49-F238E27FC236}">
                <a16:creationId xmlns:a16="http://schemas.microsoft.com/office/drawing/2014/main" id="{2D8FFF9D-134B-CDD0-16E9-F076151F339C}"/>
              </a:ext>
            </a:extLst>
          </p:cNvPr>
          <p:cNvGrpSpPr>
            <a:grpSpLocks/>
          </p:cNvGrpSpPr>
          <p:nvPr/>
        </p:nvGrpSpPr>
        <p:grpSpPr bwMode="auto">
          <a:xfrm>
            <a:off x="1098551" y="5016629"/>
            <a:ext cx="6991350" cy="773112"/>
            <a:chOff x="1194051" y="4659416"/>
            <a:chExt cx="6992241" cy="772714"/>
          </a:xfrm>
        </p:grpSpPr>
        <p:sp>
          <p:nvSpPr>
            <p:cNvPr id="9" name="Right Arrow 14">
              <a:extLst>
                <a:ext uri="{FF2B5EF4-FFF2-40B4-BE49-F238E27FC236}">
                  <a16:creationId xmlns:a16="http://schemas.microsoft.com/office/drawing/2014/main" id="{2B4D5AD5-672C-E274-5AAA-BE9127A37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4051" y="4659416"/>
              <a:ext cx="6992241" cy="772714"/>
            </a:xfrm>
            <a:prstGeom prst="rightArrow">
              <a:avLst>
                <a:gd name="adj1" fmla="val 50000"/>
                <a:gd name="adj2" fmla="val 50021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CCD2BAB3-F432-C55D-C8FA-0962F4943B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6375" y="4777973"/>
              <a:ext cx="355445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Spectrum of what works.</a:t>
              </a:r>
            </a:p>
          </p:txBody>
        </p:sp>
      </p:grpSp>
      <p:pic>
        <p:nvPicPr>
          <p:cNvPr id="14" name="Picture 5" descr="resources.jpeg">
            <a:extLst>
              <a:ext uri="{FF2B5EF4-FFF2-40B4-BE49-F238E27FC236}">
                <a16:creationId xmlns:a16="http://schemas.microsoft.com/office/drawing/2014/main" id="{D8D99EE9-B5B7-D7F1-0DD0-7A14B8FA9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2614741"/>
            <a:ext cx="2293938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 descr="CO-Teaching.jpeg">
            <a:extLst>
              <a:ext uri="{FF2B5EF4-FFF2-40B4-BE49-F238E27FC236}">
                <a16:creationId xmlns:a16="http://schemas.microsoft.com/office/drawing/2014/main" id="{385CDB14-3786-58D3-C2CC-0B4946A063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051" y="2135316"/>
            <a:ext cx="2746375" cy="195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 descr="self reflection.jpeg">
            <a:extLst>
              <a:ext uri="{FF2B5EF4-FFF2-40B4-BE49-F238E27FC236}">
                <a16:creationId xmlns:a16="http://schemas.microsoft.com/office/drawing/2014/main" id="{13490380-91C0-6609-EEA6-97BF7E80F5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238" y="2298829"/>
            <a:ext cx="20320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F0B51EE-16F3-D899-8203-56D68D818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176" y="6205537"/>
            <a:ext cx="7404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2000" dirty="0"/>
              <a:t>Dr. Maggie </a:t>
            </a:r>
            <a:r>
              <a:rPr lang="en-US" altLang="en-US" sz="2000" dirty="0" err="1"/>
              <a:t>McGatha</a:t>
            </a:r>
            <a:r>
              <a:rPr lang="en-US" altLang="en-US" sz="2000" dirty="0"/>
              <a:t>, University of Louisville, NCSM, Boston, 2015</a:t>
            </a:r>
          </a:p>
        </p:txBody>
      </p:sp>
      <p:sp>
        <p:nvSpPr>
          <p:cNvPr id="18" name="Rectangle 22">
            <a:extLst>
              <a:ext uri="{FF2B5EF4-FFF2-40B4-BE49-F238E27FC236}">
                <a16:creationId xmlns:a16="http://schemas.microsoft.com/office/drawing/2014/main" id="{2F4A8664-D70F-847F-0751-8DC4AAD83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1" y="4008566"/>
            <a:ext cx="774541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b="1"/>
              <a:t>Resources           Co-Teaching              Teacher </a:t>
            </a:r>
          </a:p>
          <a:p>
            <a:pPr eaLnBrk="1" hangingPunct="1"/>
            <a:r>
              <a:rPr lang="en-US" altLang="en-US" sz="2800" b="1"/>
              <a:t>                                                              Reflection	</a:t>
            </a:r>
          </a:p>
        </p:txBody>
      </p:sp>
    </p:spTree>
    <p:extLst>
      <p:ext uri="{BB962C8B-B14F-4D97-AF65-F5344CB8AC3E}">
        <p14:creationId xmlns:p14="http://schemas.microsoft.com/office/powerpoint/2010/main" val="16689855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EF862-93A4-25EB-CA73-B4F80F465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E57D0F4-8126-B7F9-19D7-4B2EA4C18EC7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597D31-3EC0-A979-1FBA-9A03D943F992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A75CDED3-6A92-9161-B46B-72036AE10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25400"/>
            <a:ext cx="8846950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Rigor of Your Common Assessments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B79196A0-F4B8-ABDC-BC9D-416990CD3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" name="Picture 3" descr="strong brain pic.jpeg">
            <a:extLst>
              <a:ext uri="{FF2B5EF4-FFF2-40B4-BE49-F238E27FC236}">
                <a16:creationId xmlns:a16="http://schemas.microsoft.com/office/drawing/2014/main" id="{7C5AE240-D3B1-5343-FC31-51D807913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29" y="1142999"/>
            <a:ext cx="2538134" cy="2549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8CB3CA-A712-C241-98BD-49F70091F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2363" y="2052950"/>
            <a:ext cx="5590408" cy="4159591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063995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2DD86-84FB-8CAA-5529-2C719EAA7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D70E1F5-DF24-013C-8F88-AA85B57493C0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F651FF-5731-4C0F-DC44-E8683FF6D86C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F4AF112B-5772-319D-ECAE-548280525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25400"/>
            <a:ext cx="9202737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Your Systems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7936F06E-3151-9C34-3EC6-4A4EB1AB0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4" name="Picture 3" descr="A mechanical gears and a diagram&#10;&#10;AI-generated content may be incorrect.">
            <a:extLst>
              <a:ext uri="{FF2B5EF4-FFF2-40B4-BE49-F238E27FC236}">
                <a16:creationId xmlns:a16="http://schemas.microsoft.com/office/drawing/2014/main" id="{72A89DEC-4307-2838-8DC0-02611DD78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16" y="1572795"/>
            <a:ext cx="3962080" cy="3962080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196EA6BA-96EC-4D57-48E1-DC3BAD9E943B}"/>
              </a:ext>
            </a:extLst>
          </p:cNvPr>
          <p:cNvSpPr txBox="1"/>
          <p:nvPr/>
        </p:nvSpPr>
        <p:spPr>
          <a:xfrm>
            <a:off x="4703274" y="2474795"/>
            <a:ext cx="42248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Emphasis on the Process Standards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3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Rigorous Common Assessments</a:t>
            </a:r>
          </a:p>
        </p:txBody>
      </p:sp>
    </p:spTree>
    <p:extLst>
      <p:ext uri="{BB962C8B-B14F-4D97-AF65-F5344CB8AC3E}">
        <p14:creationId xmlns:p14="http://schemas.microsoft.com/office/powerpoint/2010/main" val="34261403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E6909-670B-3AE5-A23F-55DB0EC61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A2E5BC-0F22-81C6-6418-6E125BF0C3D0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6EFCFD-3ADE-C866-7C6F-4317D60A05A7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2750FA9B-138B-843A-099F-1F48439C7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25400"/>
            <a:ext cx="8846950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Recap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2D0662FD-7F09-14CC-AF1B-19A546F16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4848DD-373B-A76F-F5FD-3CDD42040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56" y="995081"/>
            <a:ext cx="4623189" cy="5239052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D1D93B-D540-6C2F-BB08-4FFC72E48955}"/>
              </a:ext>
            </a:extLst>
          </p:cNvPr>
          <p:cNvSpPr txBox="1"/>
          <p:nvPr/>
        </p:nvSpPr>
        <p:spPr>
          <a:xfrm>
            <a:off x="5642463" y="2137279"/>
            <a:ext cx="3211135" cy="24826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Individually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Resourcefully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Collaboratively</a:t>
            </a:r>
          </a:p>
        </p:txBody>
      </p:sp>
    </p:spTree>
    <p:extLst>
      <p:ext uri="{BB962C8B-B14F-4D97-AF65-F5344CB8AC3E}">
        <p14:creationId xmlns:p14="http://schemas.microsoft.com/office/powerpoint/2010/main" val="21124240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21CCF-E6BA-6BEB-725B-C7F358C8A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5C102B3-8D41-5BE7-B26F-6C78A8A64B80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C3C5B2-CA64-B5B5-C0E7-AAA712C937CC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E44AFCF8-3A72-0103-2B15-6022DD1C7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25400"/>
            <a:ext cx="8846950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Recap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87842674-B835-59B9-0DB1-B2D0CBAA3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A0BAB-40F1-880C-632F-D98C1640B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98" y="1554680"/>
            <a:ext cx="6535196" cy="3749703"/>
          </a:xfrm>
          <a:prstGeom prst="rect">
            <a:avLst/>
          </a:prstGeom>
        </p:spPr>
      </p:pic>
      <p:sp>
        <p:nvSpPr>
          <p:cNvPr id="5" name="Text Box 5">
            <a:extLst>
              <a:ext uri="{FF2B5EF4-FFF2-40B4-BE49-F238E27FC236}">
                <a16:creationId xmlns:a16="http://schemas.microsoft.com/office/drawing/2014/main" id="{5C6684E6-A9BC-EEC6-3CC0-A7B16B347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6959" y="2057831"/>
            <a:ext cx="3959205" cy="884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6" tIns="34289" rIns="68576" bIns="3428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Themselves &amp; Teachers</a:t>
            </a:r>
          </a:p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Themselves &amp; Students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C2B954B9-0F39-15E8-F5C7-E3EB52826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5548" y="3945637"/>
            <a:ext cx="4078734" cy="1777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6" tIns="34289" rIns="68576" bIns="3428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Teachers Improve.</a:t>
            </a:r>
          </a:p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Leaders Improve.</a:t>
            </a:r>
          </a:p>
          <a:p>
            <a:pPr>
              <a:spcBef>
                <a:spcPct val="0"/>
              </a:spcBef>
              <a:spcAft>
                <a:spcPts val="600"/>
              </a:spcAft>
              <a:buNone/>
            </a:pPr>
            <a:endParaRPr lang="en-US" alt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were designed to get.</a:t>
            </a:r>
          </a:p>
        </p:txBody>
      </p:sp>
    </p:spTree>
    <p:extLst>
      <p:ext uri="{BB962C8B-B14F-4D97-AF65-F5344CB8AC3E}">
        <p14:creationId xmlns:p14="http://schemas.microsoft.com/office/powerpoint/2010/main" val="283533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63FC3-B195-FD84-C052-26ECF4514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BFA8B8-CE01-DCC4-780F-2D27743AC775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3277E2-5BE7-CF84-0E66-29CA8472E3C8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B7DE3CF-737B-2F8E-2ADD-3FD6AD4A1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25400"/>
            <a:ext cx="8846950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Recap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36802E7E-6638-15C7-6560-8EDE6FD72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0D8BE2-6A3A-F9B8-DAAC-AAFD9305D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542" y="1063546"/>
            <a:ext cx="8018077" cy="5163935"/>
          </a:xfrm>
          <a:prstGeom prst="rect">
            <a:avLst/>
          </a:prstGeom>
        </p:spPr>
      </p:pic>
      <p:sp>
        <p:nvSpPr>
          <p:cNvPr id="5" name="Text Box 5">
            <a:extLst>
              <a:ext uri="{FF2B5EF4-FFF2-40B4-BE49-F238E27FC236}">
                <a16:creationId xmlns:a16="http://schemas.microsoft.com/office/drawing/2014/main" id="{BC0094A2-4D2F-AEF0-791D-71DD6AA26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0311" y="1398022"/>
            <a:ext cx="1130726" cy="43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6" tIns="34289" rIns="68576" bIns="3428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ability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F700FB47-AD66-11D2-8B43-FE2B0D67F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0340" y="1767194"/>
            <a:ext cx="2503495" cy="43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6" tIns="34289" rIns="68576" bIns="3428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know how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D9E42D3F-FE02-F6AC-0BC1-DC3D23A4F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9579" y="2210588"/>
            <a:ext cx="4579069" cy="43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6" tIns="34289" rIns="68576" bIns="3428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       Critical Thinking</a:t>
            </a: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E049657C-20A6-61A1-5A25-B446D8B21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7594" y="3810314"/>
            <a:ext cx="3802208" cy="43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6" tIns="34289" rIns="68576" bIns="3428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&amp; The 4 C’s</a:t>
            </a: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833A6622-DE50-6A47-706E-295FB9220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8177" y="4485094"/>
            <a:ext cx="6752481" cy="43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6" tIns="34289" rIns="68576" bIns="3428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Homogenous, Heterogeneous, Random</a:t>
            </a: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203240CC-B42A-530F-1A71-D1CE1146F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7594" y="5252112"/>
            <a:ext cx="6752481" cy="43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6" tIns="34289" rIns="68576" bIns="3428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Norms, Vigilance &amp; Accountability</a:t>
            </a:r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B7173F5C-61F4-2E0B-8D6D-C59F3B584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8177" y="6002781"/>
            <a:ext cx="2790547" cy="43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6" tIns="34289" rIns="68576" bIns="3428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of the Time</a:t>
            </a:r>
          </a:p>
        </p:txBody>
      </p:sp>
    </p:spTree>
    <p:extLst>
      <p:ext uri="{BB962C8B-B14F-4D97-AF65-F5344CB8AC3E}">
        <p14:creationId xmlns:p14="http://schemas.microsoft.com/office/powerpoint/2010/main" val="315912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2" grpId="0"/>
      <p:bldP spid="1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5DB50-E744-5E88-E1C8-D2FCA0BF3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254EEC-E734-3F53-852D-C126831F544E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3E01AD-05EA-965B-6BFA-811CD6F0AF92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A84FFF5B-92E2-00B1-F1EF-FDC934663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25400"/>
            <a:ext cx="8846950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Recap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79DCA048-25C8-6C28-B95B-E57F60B47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19A6AC-E1F4-FC7C-C07E-D899DCE8D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302" y="1034570"/>
            <a:ext cx="7227252" cy="5517100"/>
          </a:xfrm>
          <a:prstGeom prst="rect">
            <a:avLst/>
          </a:prstGeom>
        </p:spPr>
      </p:pic>
      <p:sp>
        <p:nvSpPr>
          <p:cNvPr id="5" name="Text Box 5">
            <a:extLst>
              <a:ext uri="{FF2B5EF4-FFF2-40B4-BE49-F238E27FC236}">
                <a16:creationId xmlns:a16="http://schemas.microsoft.com/office/drawing/2014/main" id="{610CA0C4-7A0C-7CF4-243B-01EC79464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945" y="1691427"/>
            <a:ext cx="6752481" cy="1331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6" tIns="34289" rIns="68576" bIns="3428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Anticipate			     Sequence</a:t>
            </a:r>
          </a:p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			     Connect</a:t>
            </a:r>
          </a:p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F5F4EB3A-3B00-9DB5-C43A-F7E4AF97B8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945" y="4341992"/>
            <a:ext cx="6053162" cy="1777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6" tIns="34289" rIns="68576" bIns="3428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				Communicate</a:t>
            </a:r>
          </a:p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				Create</a:t>
            </a:r>
          </a:p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			Display</a:t>
            </a:r>
          </a:p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Analyze</a:t>
            </a:r>
          </a:p>
        </p:txBody>
      </p:sp>
    </p:spTree>
    <p:extLst>
      <p:ext uri="{BB962C8B-B14F-4D97-AF65-F5344CB8AC3E}">
        <p14:creationId xmlns:p14="http://schemas.microsoft.com/office/powerpoint/2010/main" val="391966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1042C-570D-C1D5-F74C-E6614B606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1A231F-5803-BBAC-DBF5-8D4E86155F52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DBAC3-CEDB-2ED2-C38B-26D391C3594A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195F12D-569D-7B15-E007-11940F4E0F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25400"/>
            <a:ext cx="8846950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Recap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2315678F-9AE6-67C8-E154-AA4182A6D0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4C74EE-F966-7645-1A52-2BDB02FDB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32" y="1647808"/>
            <a:ext cx="8123735" cy="40246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1349C6-E98E-597B-EE95-13477B7B4238}"/>
              </a:ext>
            </a:extLst>
          </p:cNvPr>
          <p:cNvSpPr txBox="1"/>
          <p:nvPr/>
        </p:nvSpPr>
        <p:spPr>
          <a:xfrm>
            <a:off x="6855012" y="2034249"/>
            <a:ext cx="16435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Textbook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F7F40E-766B-3B6B-43D5-D92E851BAC44}"/>
              </a:ext>
            </a:extLst>
          </p:cNvPr>
          <p:cNvSpPr txBox="1"/>
          <p:nvPr/>
        </p:nvSpPr>
        <p:spPr>
          <a:xfrm>
            <a:off x="4046678" y="2389850"/>
            <a:ext cx="3735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012248-7650-CD77-15F0-3A7D10CD8A39}"/>
              </a:ext>
            </a:extLst>
          </p:cNvPr>
          <p:cNvSpPr txBox="1"/>
          <p:nvPr/>
        </p:nvSpPr>
        <p:spPr>
          <a:xfrm>
            <a:off x="3224913" y="2790272"/>
            <a:ext cx="42755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new thing every 2 weeks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87113A-2782-9930-171C-839F6EE31C7C}"/>
              </a:ext>
            </a:extLst>
          </p:cNvPr>
          <p:cNvSpPr txBox="1"/>
          <p:nvPr/>
        </p:nvSpPr>
        <p:spPr>
          <a:xfrm>
            <a:off x="2282428" y="4319481"/>
            <a:ext cx="42755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Standards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F97AEB-4D04-9355-F001-578B01D85731}"/>
              </a:ext>
            </a:extLst>
          </p:cNvPr>
          <p:cNvSpPr txBox="1"/>
          <p:nvPr/>
        </p:nvSpPr>
        <p:spPr>
          <a:xfrm>
            <a:off x="2173942" y="5502858"/>
            <a:ext cx="56973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</a:t>
            </a:r>
            <a:r>
              <a:rPr lang="en-US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Tasks</a:t>
            </a:r>
          </a:p>
          <a:p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Rigorous Common Assessments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9982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E5C8A-4DAE-3D71-EDC9-BE32C003C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0A4D96-06B8-A787-EF6D-A0A8B7BDB88F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6EBF47-C73F-483D-0DE3-53CE33A77092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9806BCFE-F4A2-46F9-6A36-09AF47A68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25400"/>
            <a:ext cx="9202737" cy="689233"/>
          </a:xfrm>
          <a:prstGeom prst="rect">
            <a:avLst/>
          </a:prstGeom>
          <a:noFill/>
          <a:ln>
            <a:noFill/>
          </a:ln>
          <a:effectLst/>
        </p:spPr>
        <p:txBody>
          <a:bodyPr rIns="115597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57150" eaLnBrk="1" hangingPunct="1">
              <a:defRPr/>
            </a:pPr>
            <a:r>
              <a:rPr lang="en-US" sz="4800" b="1" kern="0" dirty="0">
                <a:solidFill>
                  <a:schemeClr val="tx1"/>
                </a:solidFill>
                <a:latin typeface="Charter Black"/>
                <a:cs typeface="Arial Bold" charset="0"/>
                <a:sym typeface="Arial Bold" charset="0"/>
              </a:rPr>
              <a:t>Our Agenda</a:t>
            </a:r>
          </a:p>
        </p:txBody>
      </p:sp>
      <p:sp>
        <p:nvSpPr>
          <p:cNvPr id="7" name="Text Box 1033">
            <a:extLst>
              <a:ext uri="{FF2B5EF4-FFF2-40B4-BE49-F238E27FC236}">
                <a16:creationId xmlns:a16="http://schemas.microsoft.com/office/drawing/2014/main" id="{C0D37082-0E5D-019A-DDE3-A62398A4B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338" y="1031910"/>
            <a:ext cx="5863814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3200" b="1" dirty="0">
                <a:solidFill>
                  <a:srgbClr val="FF0000"/>
                </a:solidFill>
              </a:rPr>
              <a:t>Your Teachers</a:t>
            </a:r>
          </a:p>
          <a:p>
            <a:pPr marL="514350" indent="-287338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0008E"/>
                </a:solidFill>
              </a:rPr>
              <a:t>H.O.T. Tasks</a:t>
            </a:r>
          </a:p>
          <a:p>
            <a:pPr marL="514350" indent="-287338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0008E"/>
                </a:solidFill>
              </a:rPr>
              <a:t>Group Work</a:t>
            </a:r>
          </a:p>
          <a:p>
            <a:pPr marL="514350" indent="-287338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0008E"/>
                </a:solidFill>
              </a:rPr>
              <a:t>The Principles of Discourse</a:t>
            </a:r>
            <a:endParaRPr lang="en-US" altLang="en-US" sz="3200" dirty="0">
              <a:solidFill>
                <a:schemeClr val="tx2"/>
              </a:solidFill>
            </a:endParaRPr>
          </a:p>
        </p:txBody>
      </p:sp>
      <p:sp>
        <p:nvSpPr>
          <p:cNvPr id="8" name="Text Box 1033">
            <a:extLst>
              <a:ext uri="{FF2B5EF4-FFF2-40B4-BE49-F238E27FC236}">
                <a16:creationId xmlns:a16="http://schemas.microsoft.com/office/drawing/2014/main" id="{7BE1E004-60E9-0D4D-8524-C7A38F7FA6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3469" y="3131709"/>
            <a:ext cx="5240592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3200" b="1" dirty="0">
                <a:solidFill>
                  <a:srgbClr val="FF0000"/>
                </a:solidFill>
              </a:rPr>
              <a:t>Your Leadership</a:t>
            </a:r>
          </a:p>
          <a:p>
            <a:pPr marL="573088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0008E"/>
                </a:solidFill>
              </a:rPr>
              <a:t>Textbook Resources</a:t>
            </a:r>
          </a:p>
          <a:p>
            <a:pPr marL="573088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0008E"/>
                </a:solidFill>
              </a:rPr>
              <a:t>Coaching Tips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FF3090AF-B7F8-1AAE-6340-3B1FB7E31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795" y="727334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" name="Text Box 1033">
            <a:extLst>
              <a:ext uri="{FF2B5EF4-FFF2-40B4-BE49-F238E27FC236}">
                <a16:creationId xmlns:a16="http://schemas.microsoft.com/office/drawing/2014/main" id="{B24529E6-6450-BE62-60E9-9A153D4B53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9922" y="4788310"/>
            <a:ext cx="6307228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3200" b="1" dirty="0">
                <a:solidFill>
                  <a:srgbClr val="FF0000"/>
                </a:solidFill>
              </a:rPr>
              <a:t>Your Systems</a:t>
            </a:r>
          </a:p>
          <a:p>
            <a:pPr marL="573088" indent="-288925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0008E"/>
                </a:solidFill>
              </a:rPr>
              <a:t>The Process Standards</a:t>
            </a:r>
          </a:p>
          <a:p>
            <a:pPr marL="573088" indent="-288925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0008E"/>
                </a:solidFill>
              </a:rPr>
              <a:t>Your Common Assessments</a:t>
            </a:r>
            <a:endParaRPr lang="en-US" altLang="en-US" sz="3200" dirty="0">
              <a:solidFill>
                <a:schemeClr val="tx2"/>
              </a:solidFill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028D6AA1-9E77-FC28-13CC-882B78B94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340" y="758521"/>
            <a:ext cx="1812880" cy="181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3319DAE4-E811-817D-535C-7608A2B73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547" y="2972141"/>
            <a:ext cx="1812880" cy="1815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F33E4A8F-DD47-6DB0-35A6-8356CB7FF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592" y="4458759"/>
            <a:ext cx="1812880" cy="18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366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D82E841-64AC-402F-828A-611A9B8541A5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36831E-814E-4D05-945A-F27E08B30125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4822" name="Picture 15">
            <a:extLst>
              <a:ext uri="{FF2B5EF4-FFF2-40B4-BE49-F238E27FC236}">
                <a16:creationId xmlns:a16="http://schemas.microsoft.com/office/drawing/2014/main" id="{D43CD69B-B45C-421D-871D-56BC4729BDF4}"/>
              </a:ext>
            </a:extLst>
          </p:cNvPr>
          <p:cNvSpPr>
            <a:spLocks noChangeAspect="1"/>
          </p:cNvSpPr>
          <p:nvPr/>
        </p:nvSpPr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" name="Rectangle 1026">
            <a:extLst>
              <a:ext uri="{FF2B5EF4-FFF2-40B4-BE49-F238E27FC236}">
                <a16:creationId xmlns:a16="http://schemas.microsoft.com/office/drawing/2014/main" id="{E56F52C3-FB7E-481C-B8B9-A0CD16FB3C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75" y="96963"/>
            <a:ext cx="8331200" cy="76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5400" b="1" dirty="0">
                <a:latin typeface="Charter Black" charset="0"/>
              </a:rPr>
              <a:t>Your Big Take-Away</a:t>
            </a:r>
            <a:endParaRPr lang="en-US" altLang="en-US" sz="3600" i="1" dirty="0">
              <a:solidFill>
                <a:schemeClr val="tx2"/>
              </a:solidFill>
              <a:latin typeface="Charter Black" charset="0"/>
            </a:endParaRP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251EF3AA-31DB-484C-9DF8-11CCAB14D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5350"/>
            <a:ext cx="8580438" cy="100013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4" name="Picture 3" descr="A person carrying a large gift box&#10;&#10;AI-generated content may be incorrect.">
            <a:extLst>
              <a:ext uri="{FF2B5EF4-FFF2-40B4-BE49-F238E27FC236}">
                <a16:creationId xmlns:a16="http://schemas.microsoft.com/office/drawing/2014/main" id="{2EA8DAC8-1982-C20C-3A3C-1B74E9A5A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8540" y="1285318"/>
            <a:ext cx="5294870" cy="529487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4B7E0-FC8F-5B1A-84DB-B992EA2A4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CAC0E2-8625-0542-7F78-82E47053010E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04E9B2-8FD2-068E-CE21-8F2C7AC68F0C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4822" name="Picture 15">
            <a:extLst>
              <a:ext uri="{FF2B5EF4-FFF2-40B4-BE49-F238E27FC236}">
                <a16:creationId xmlns:a16="http://schemas.microsoft.com/office/drawing/2014/main" id="{4958BFEA-F0D5-36AD-FD7B-147E9F1FF5D9}"/>
              </a:ext>
            </a:extLst>
          </p:cNvPr>
          <p:cNvSpPr>
            <a:spLocks noChangeAspect="1"/>
          </p:cNvSpPr>
          <p:nvPr/>
        </p:nvSpPr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" name="Rectangle 1026">
            <a:extLst>
              <a:ext uri="{FF2B5EF4-FFF2-40B4-BE49-F238E27FC236}">
                <a16:creationId xmlns:a16="http://schemas.microsoft.com/office/drawing/2014/main" id="{41609D24-BA25-72DE-08A7-BFC721B59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96963"/>
            <a:ext cx="8894762" cy="76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5400" b="1" dirty="0">
                <a:latin typeface="Charter Black" charset="0"/>
              </a:rPr>
              <a:t>Call to Action: Your Next Step</a:t>
            </a:r>
            <a:endParaRPr lang="en-US" altLang="en-US" sz="3600" i="1" dirty="0">
              <a:solidFill>
                <a:schemeClr val="tx2"/>
              </a:solidFill>
              <a:latin typeface="Charter Black" charset="0"/>
            </a:endParaRP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637CF052-A278-1681-4768-70CCAFE19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5350"/>
            <a:ext cx="8580438" cy="100013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4" name="Picture 3" descr="A person walking down a street with graffiti&#10;&#10;AI-generated content may be incorrect.">
            <a:extLst>
              <a:ext uri="{FF2B5EF4-FFF2-40B4-BE49-F238E27FC236}">
                <a16:creationId xmlns:a16="http://schemas.microsoft.com/office/drawing/2014/main" id="{22993D1D-9EB4-CBAB-7D7B-6AF52B1AD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89" y="1172035"/>
            <a:ext cx="4887097" cy="4887097"/>
          </a:xfrm>
          <a:prstGeom prst="rect">
            <a:avLst/>
          </a:prstGeom>
        </p:spPr>
      </p:pic>
      <p:pic>
        <p:nvPicPr>
          <p:cNvPr id="5" name="Picture 7" descr="Compass.jpg">
            <a:extLst>
              <a:ext uri="{FF2B5EF4-FFF2-40B4-BE49-F238E27FC236}">
                <a16:creationId xmlns:a16="http://schemas.microsoft.com/office/drawing/2014/main" id="{A6D33966-6BB0-E2A9-D791-C3F31D8889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3703">
            <a:off x="5891052" y="2026001"/>
            <a:ext cx="2805999" cy="2805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BC4733B9-4F00-13F9-3EFD-BF69C68E5B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6989" y="1617526"/>
            <a:ext cx="123701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4000" b="1" dirty="0">
                <a:solidFill>
                  <a:srgbClr val="800000"/>
                </a:solidFill>
              </a:rPr>
              <a:t>50%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985BF559-F038-FF7D-B69B-25B454CF1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8536" y="2047370"/>
            <a:ext cx="123701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4000" b="1" dirty="0">
                <a:solidFill>
                  <a:srgbClr val="800000"/>
                </a:solidFill>
              </a:rPr>
              <a:t>25%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DF87A996-2944-FFBB-E657-580E8221C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5076" y="4577862"/>
            <a:ext cx="123701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4000" b="1" dirty="0">
                <a:solidFill>
                  <a:srgbClr val="800000"/>
                </a:solidFill>
              </a:rPr>
              <a:t>25%</a:t>
            </a:r>
          </a:p>
        </p:txBody>
      </p:sp>
    </p:spTree>
    <p:extLst>
      <p:ext uri="{BB962C8B-B14F-4D97-AF65-F5344CB8AC3E}">
        <p14:creationId xmlns:p14="http://schemas.microsoft.com/office/powerpoint/2010/main" val="13479431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DA108-D166-4454-76AD-E066BC26E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7919CF6-3490-9FF5-74BC-F420896626DB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320D3F-853D-0FD9-677F-AC8A7E24E0B3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4822" name="Picture 15">
            <a:extLst>
              <a:ext uri="{FF2B5EF4-FFF2-40B4-BE49-F238E27FC236}">
                <a16:creationId xmlns:a16="http://schemas.microsoft.com/office/drawing/2014/main" id="{A6A1497B-07FA-A289-FFD6-9B3490379EFC}"/>
              </a:ext>
            </a:extLst>
          </p:cNvPr>
          <p:cNvSpPr>
            <a:spLocks noChangeAspect="1"/>
          </p:cNvSpPr>
          <p:nvPr/>
        </p:nvSpPr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" name="Rectangle 1026">
            <a:extLst>
              <a:ext uri="{FF2B5EF4-FFF2-40B4-BE49-F238E27FC236}">
                <a16:creationId xmlns:a16="http://schemas.microsoft.com/office/drawing/2014/main" id="{262CD2D3-CA9E-9511-3574-1CB29DE7F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96963"/>
            <a:ext cx="8894762" cy="76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5400" b="1" dirty="0">
                <a:latin typeface="Charter Black" charset="0"/>
              </a:rPr>
              <a:t>Our 3 Principles</a:t>
            </a:r>
            <a:endParaRPr lang="en-US" altLang="en-US" sz="3600" i="1" dirty="0">
              <a:solidFill>
                <a:schemeClr val="tx2"/>
              </a:solidFill>
              <a:latin typeface="Charter Black" charset="0"/>
            </a:endParaRP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7362E5CF-DFEA-14CA-F08E-E284AA5B5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5350"/>
            <a:ext cx="8580438" cy="100013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3" name="Picture 2" descr="A person standing in front of a group of kids&#10;&#10;AI-generated content may be incorrect.">
            <a:extLst>
              <a:ext uri="{FF2B5EF4-FFF2-40B4-BE49-F238E27FC236}">
                <a16:creationId xmlns:a16="http://schemas.microsoft.com/office/drawing/2014/main" id="{91E39A9C-C418-C809-C919-1A1632C7F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217" y="1292162"/>
            <a:ext cx="2544332" cy="2544332"/>
          </a:xfrm>
          <a:prstGeom prst="rect">
            <a:avLst/>
          </a:prstGeom>
        </p:spPr>
      </p:pic>
      <p:pic>
        <p:nvPicPr>
          <p:cNvPr id="5" name="Picture 4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871C1FFD-D304-431D-B6FC-DE0CBBDF1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0909" y="1292162"/>
            <a:ext cx="2575457" cy="2575457"/>
          </a:xfrm>
          <a:prstGeom prst="rect">
            <a:avLst/>
          </a:prstGeom>
        </p:spPr>
      </p:pic>
      <p:pic>
        <p:nvPicPr>
          <p:cNvPr id="6" name="Picture 5" descr="A mechanical gears and a diagram&#10;&#10;AI-generated content may be incorrect.">
            <a:extLst>
              <a:ext uri="{FF2B5EF4-FFF2-40B4-BE49-F238E27FC236}">
                <a16:creationId xmlns:a16="http://schemas.microsoft.com/office/drawing/2014/main" id="{511020CD-341A-6D98-EA74-7075D9D35B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3695" y="4100449"/>
            <a:ext cx="2396609" cy="239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57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3">
            <a:extLst>
              <a:ext uri="{FF2B5EF4-FFF2-40B4-BE49-F238E27FC236}">
                <a16:creationId xmlns:a16="http://schemas.microsoft.com/office/drawing/2014/main" id="{62CE8A51-3EA5-42E5-98EE-49C35D7EF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269" y="-56356"/>
            <a:ext cx="8607425" cy="101282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latin typeface="Charter Black"/>
              </a:rPr>
              <a:t>Lead Your </a:t>
            </a:r>
            <a:r>
              <a:rPr lang="en-US" altLang="en-US" b="1">
                <a:latin typeface="Charter Black"/>
              </a:rPr>
              <a:t>Teachers to H.O.T.S. …</a:t>
            </a:r>
            <a:endParaRPr lang="en-US" altLang="en-US" dirty="0">
              <a:latin typeface="Charter Black"/>
            </a:endParaRPr>
          </a:p>
        </p:txBody>
      </p:sp>
      <p:sp>
        <p:nvSpPr>
          <p:cNvPr id="10" name="Text Box 1033">
            <a:extLst>
              <a:ext uri="{FF2B5EF4-FFF2-40B4-BE49-F238E27FC236}">
                <a16:creationId xmlns:a16="http://schemas.microsoft.com/office/drawing/2014/main" id="{A4CCA2B3-9A4E-475D-B974-B880F1E46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" y="1147763"/>
            <a:ext cx="8596313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altLang="en-US" sz="4400" b="1" dirty="0">
                <a:solidFill>
                  <a:srgbClr val="00008E"/>
                </a:solidFill>
              </a:rPr>
              <a:t>…</a:t>
            </a:r>
            <a:r>
              <a:rPr lang="en-US" altLang="en-US" sz="4000" b="1" dirty="0">
                <a:solidFill>
                  <a:srgbClr val="00008E"/>
                </a:solidFill>
              </a:rPr>
              <a:t> with Tasks, Struggle &amp; Discourse… </a:t>
            </a:r>
          </a:p>
        </p:txBody>
      </p:sp>
      <p:sp>
        <p:nvSpPr>
          <p:cNvPr id="15" name="Text Box 1033">
            <a:extLst>
              <a:ext uri="{FF2B5EF4-FFF2-40B4-BE49-F238E27FC236}">
                <a16:creationId xmlns:a16="http://schemas.microsoft.com/office/drawing/2014/main" id="{7A595FD1-E214-49CD-AEC5-E2F0D2D93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863" y="5016500"/>
            <a:ext cx="7110412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marL="687388" indent="-687388">
              <a:lnSpc>
                <a:spcPct val="90000"/>
              </a:lnSpc>
              <a:defRPr/>
            </a:pPr>
            <a:r>
              <a:rPr lang="en-US" altLang="en-US" sz="4400" b="1" dirty="0">
                <a:solidFill>
                  <a:srgbClr val="00008E"/>
                </a:solidFill>
              </a:rPr>
              <a:t>… </a:t>
            </a:r>
            <a:r>
              <a:rPr lang="en-US" altLang="en-US" sz="4000" b="1" dirty="0">
                <a:solidFill>
                  <a:srgbClr val="00008E"/>
                </a:solidFill>
              </a:rPr>
              <a:t>so we can change this world,</a:t>
            </a:r>
            <a:br>
              <a:rPr lang="en-US" altLang="en-US" sz="4000" b="1" dirty="0">
                <a:solidFill>
                  <a:srgbClr val="00008E"/>
                </a:solidFill>
              </a:rPr>
            </a:br>
            <a:r>
              <a:rPr lang="en-US" altLang="en-US" sz="4000" b="1" dirty="0">
                <a:solidFill>
                  <a:srgbClr val="00008E"/>
                </a:solidFill>
              </a:rPr>
              <a:t>one math lesson at a time.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0D853AE-74A1-459A-BDE9-83A5DC5615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1" y="1776915"/>
            <a:ext cx="4239077" cy="3225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5861E63-1511-4269-B211-52FB8C4651F6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DB6DC9-B447-4D8B-876D-B332ED0ACE44}"/>
              </a:ext>
            </a:extLst>
          </p:cNvPr>
          <p:cNvSpPr/>
          <p:nvPr/>
        </p:nvSpPr>
        <p:spPr>
          <a:xfrm rot="5400000">
            <a:off x="4502150" y="2233613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9627F1AC-569C-43CC-BD42-276446E85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5350"/>
            <a:ext cx="8580438" cy="100013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32831</TotalTime>
  <Words>1143</Words>
  <Application>Microsoft Office PowerPoint</Application>
  <PresentationFormat>On-screen Show (4:3)</PresentationFormat>
  <Paragraphs>264</Paragraphs>
  <Slides>56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5" baseType="lpstr">
      <vt:lpstr>MS PGothic</vt:lpstr>
      <vt:lpstr>Abadi MT Condensed Extra Bold</vt:lpstr>
      <vt:lpstr>Arial</vt:lpstr>
      <vt:lpstr>Calibri</vt:lpstr>
      <vt:lpstr>Cambria Math</vt:lpstr>
      <vt:lpstr>Charter Black</vt:lpstr>
      <vt:lpstr>Times New Roman</vt:lpstr>
      <vt:lpstr>Wingdings</vt:lpstr>
      <vt:lpstr>Default Design</vt:lpstr>
      <vt:lpstr>PowerPoint Presentation</vt:lpstr>
      <vt:lpstr>PowerPoint Presentation</vt:lpstr>
      <vt:lpstr>Mindset</vt:lpstr>
      <vt:lpstr>Mindset</vt:lpstr>
      <vt:lpstr>Mindset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Mr. Shore’s Math Community </vt:lpstr>
      <vt:lpstr>Break</vt:lpstr>
      <vt:lpstr>Behavior in the Open Classroom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Lead Your Teachers to H.O.T.S. 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Valued Gateway Client</dc:creator>
  <cp:lastModifiedBy>Chris Shore</cp:lastModifiedBy>
  <cp:revision>910</cp:revision>
  <cp:lastPrinted>2019-10-13T06:55:11Z</cp:lastPrinted>
  <dcterms:created xsi:type="dcterms:W3CDTF">2005-07-14T05:07:54Z</dcterms:created>
  <dcterms:modified xsi:type="dcterms:W3CDTF">2025-02-10T15:54:49Z</dcterms:modified>
</cp:coreProperties>
</file>