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60" r:id="rId2"/>
    <p:sldId id="2448" r:id="rId3"/>
    <p:sldId id="478" r:id="rId4"/>
    <p:sldId id="475" r:id="rId5"/>
    <p:sldId id="2447" r:id="rId6"/>
    <p:sldId id="477" r:id="rId7"/>
    <p:sldId id="2445" r:id="rId8"/>
    <p:sldId id="466" r:id="rId9"/>
    <p:sldId id="473" r:id="rId10"/>
    <p:sldId id="453" r:id="rId11"/>
    <p:sldId id="467" r:id="rId12"/>
    <p:sldId id="1097" r:id="rId13"/>
    <p:sldId id="469" r:id="rId14"/>
    <p:sldId id="2446" r:id="rId15"/>
    <p:sldId id="443" r:id="rId16"/>
    <p:sldId id="1138" r:id="rId17"/>
    <p:sldId id="1140" r:id="rId18"/>
    <p:sldId id="1115" r:id="rId19"/>
  </p:sldIdLst>
  <p:sldSz cx="9144000" cy="6858000" type="screen4x3"/>
  <p:notesSz cx="6858000" cy="90836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40"/>
    <a:srgbClr val="00008E"/>
    <a:srgbClr val="FF0000"/>
    <a:srgbClr val="1B1B6F"/>
    <a:srgbClr val="1F1F7F"/>
    <a:srgbClr val="000099"/>
    <a:srgbClr val="BBBBFF"/>
    <a:srgbClr val="E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D797A7-DD5F-4B4C-92C5-97B2EBF29E26}" v="94" dt="2024-10-26T16:37:35.3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822" y="60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4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12" Type="http://schemas.openxmlformats.org/officeDocument/2006/relationships/slide" Target="slides/slide13.xml"/><Relationship Id="rId17" Type="http://schemas.openxmlformats.org/officeDocument/2006/relationships/slide" Target="slides/slide18.xml"/><Relationship Id="rId2" Type="http://schemas.openxmlformats.org/officeDocument/2006/relationships/slide" Target="slides/slide2.xml"/><Relationship Id="rId16" Type="http://schemas.openxmlformats.org/officeDocument/2006/relationships/slide" Target="slides/slide17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5" Type="http://schemas.openxmlformats.org/officeDocument/2006/relationships/slide" Target="slides/slide5.xml"/><Relationship Id="rId15" Type="http://schemas.openxmlformats.org/officeDocument/2006/relationships/slide" Target="slides/slide16.xml"/><Relationship Id="rId10" Type="http://schemas.openxmlformats.org/officeDocument/2006/relationships/slide" Target="slides/slide10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hore" userId="ecd7d257d9377103" providerId="LiveId" clId="{81D797A7-DD5F-4B4C-92C5-97B2EBF29E26}"/>
    <pc:docChg chg="undo custSel delSld modSld">
      <pc:chgData name="Chris Shore" userId="ecd7d257d9377103" providerId="LiveId" clId="{81D797A7-DD5F-4B4C-92C5-97B2EBF29E26}" dt="2024-10-26T16:37:35.334" v="228"/>
      <pc:docMkLst>
        <pc:docMk/>
      </pc:docMkLst>
      <pc:sldChg chg="addSp delSp modSp mod">
        <pc:chgData name="Chris Shore" userId="ecd7d257d9377103" providerId="LiveId" clId="{81D797A7-DD5F-4B4C-92C5-97B2EBF29E26}" dt="2024-10-25T23:40:38" v="148" actId="1076"/>
        <pc:sldMkLst>
          <pc:docMk/>
          <pc:sldMk cId="0" sldId="360"/>
        </pc:sldMkLst>
        <pc:spChg chg="mod">
          <ac:chgData name="Chris Shore" userId="ecd7d257d9377103" providerId="LiveId" clId="{81D797A7-DD5F-4B4C-92C5-97B2EBF29E26}" dt="2024-10-25T23:39:32.593" v="122" actId="1076"/>
          <ac:spMkLst>
            <pc:docMk/>
            <pc:sldMk cId="0" sldId="360"/>
            <ac:spMk id="4101" creationId="{1DDCCF74-D445-89A7-5578-AFDB8D089B9A}"/>
          </ac:spMkLst>
        </pc:spChg>
        <pc:spChg chg="mod">
          <ac:chgData name="Chris Shore" userId="ecd7d257d9377103" providerId="LiveId" clId="{81D797A7-DD5F-4B4C-92C5-97B2EBF29E26}" dt="2024-10-25T23:40:27.779" v="145" actId="1076"/>
          <ac:spMkLst>
            <pc:docMk/>
            <pc:sldMk cId="0" sldId="360"/>
            <ac:spMk id="4106" creationId="{77DD5068-811F-2D02-940B-B6CE35748750}"/>
          </ac:spMkLst>
        </pc:spChg>
        <pc:picChg chg="add del mod">
          <ac:chgData name="Chris Shore" userId="ecd7d257d9377103" providerId="LiveId" clId="{81D797A7-DD5F-4B4C-92C5-97B2EBF29E26}" dt="2024-10-25T23:36:10.014" v="108" actId="478"/>
          <ac:picMkLst>
            <pc:docMk/>
            <pc:sldMk cId="0" sldId="360"/>
            <ac:picMk id="4" creationId="{174400DF-74DA-8A13-577B-A3411CCB809D}"/>
          </ac:picMkLst>
        </pc:picChg>
        <pc:picChg chg="add mod">
          <ac:chgData name="Chris Shore" userId="ecd7d257d9377103" providerId="LiveId" clId="{81D797A7-DD5F-4B4C-92C5-97B2EBF29E26}" dt="2024-10-25T23:40:38" v="148" actId="1076"/>
          <ac:picMkLst>
            <pc:docMk/>
            <pc:sldMk cId="0" sldId="360"/>
            <ac:picMk id="6" creationId="{8C82C6CC-E50B-5749-7C3A-C05CDF5C8EB8}"/>
          </ac:picMkLst>
        </pc:picChg>
        <pc:picChg chg="mod">
          <ac:chgData name="Chris Shore" userId="ecd7d257d9377103" providerId="LiveId" clId="{81D797A7-DD5F-4B4C-92C5-97B2EBF29E26}" dt="2024-10-25T23:40:24.400" v="144" actId="1076"/>
          <ac:picMkLst>
            <pc:docMk/>
            <pc:sldMk cId="0" sldId="360"/>
            <ac:picMk id="4098" creationId="{FFC9943F-852B-02CA-1B0F-4F691C70DAB1}"/>
          </ac:picMkLst>
        </pc:picChg>
        <pc:picChg chg="del">
          <ac:chgData name="Chris Shore" userId="ecd7d257d9377103" providerId="LiveId" clId="{81D797A7-DD5F-4B4C-92C5-97B2EBF29E26}" dt="2024-10-13T20:13:10.132" v="0" actId="478"/>
          <ac:picMkLst>
            <pc:docMk/>
            <pc:sldMk cId="0" sldId="360"/>
            <ac:picMk id="4107" creationId="{910C313B-2F84-BE24-B062-74F03ED8119A}"/>
          </ac:picMkLst>
        </pc:picChg>
      </pc:sldChg>
      <pc:sldChg chg="addSp delSp modSp mod">
        <pc:chgData name="Chris Shore" userId="ecd7d257d9377103" providerId="LiveId" clId="{81D797A7-DD5F-4B4C-92C5-97B2EBF29E26}" dt="2024-10-26T16:35:04.046" v="173"/>
        <pc:sldMkLst>
          <pc:docMk/>
          <pc:sldMk cId="0" sldId="443"/>
        </pc:sldMkLst>
        <pc:spChg chg="add mod">
          <ac:chgData name="Chris Shore" userId="ecd7d257d9377103" providerId="LiveId" clId="{81D797A7-DD5F-4B4C-92C5-97B2EBF29E26}" dt="2024-10-26T16:35:04.046" v="173"/>
          <ac:spMkLst>
            <pc:docMk/>
            <pc:sldMk cId="0" sldId="443"/>
            <ac:spMk id="4" creationId="{438F007F-1821-CB60-238E-0006ECE5C633}"/>
          </ac:spMkLst>
        </pc:spChg>
        <pc:spChg chg="mod">
          <ac:chgData name="Chris Shore" userId="ecd7d257d9377103" providerId="LiveId" clId="{81D797A7-DD5F-4B4C-92C5-97B2EBF29E26}" dt="2024-10-26T16:34:29.481" v="170" actId="948"/>
          <ac:spMkLst>
            <pc:docMk/>
            <pc:sldMk cId="0" sldId="443"/>
            <ac:spMk id="7174" creationId="{2FD65B80-816C-EBD5-5FCA-B9950A163F83}"/>
          </ac:spMkLst>
        </pc:spChg>
        <pc:spChg chg="del">
          <ac:chgData name="Chris Shore" userId="ecd7d257d9377103" providerId="LiveId" clId="{81D797A7-DD5F-4B4C-92C5-97B2EBF29E26}" dt="2024-10-24T03:19:12.789" v="91" actId="478"/>
          <ac:spMkLst>
            <pc:docMk/>
            <pc:sldMk cId="0" sldId="443"/>
            <ac:spMk id="29705" creationId="{D9B73FB0-E469-1E56-7DA1-1C7BB64ABE59}"/>
          </ac:spMkLst>
        </pc:spChg>
        <pc:picChg chg="add del mod">
          <ac:chgData name="Chris Shore" userId="ecd7d257d9377103" providerId="LiveId" clId="{81D797A7-DD5F-4B4C-92C5-97B2EBF29E26}" dt="2024-10-26T16:32:29.135" v="161" actId="478"/>
          <ac:picMkLst>
            <pc:docMk/>
            <pc:sldMk cId="0" sldId="443"/>
            <ac:picMk id="3" creationId="{D13348CC-6DDC-2043-E708-B1C780F2391E}"/>
          </ac:picMkLst>
        </pc:picChg>
        <pc:picChg chg="del">
          <ac:chgData name="Chris Shore" userId="ecd7d257d9377103" providerId="LiveId" clId="{81D797A7-DD5F-4B4C-92C5-97B2EBF29E26}" dt="2024-10-13T20:13:48.405" v="15" actId="478"/>
          <ac:picMkLst>
            <pc:docMk/>
            <pc:sldMk cId="0" sldId="443"/>
            <ac:picMk id="29704" creationId="{DF41B300-6244-8004-356F-08E32C1B7E27}"/>
          </ac:picMkLst>
        </pc:picChg>
      </pc:sldChg>
      <pc:sldChg chg="addSp delSp modSp mod">
        <pc:chgData name="Chris Shore" userId="ecd7d257d9377103" providerId="LiveId" clId="{81D797A7-DD5F-4B4C-92C5-97B2EBF29E26}" dt="2024-10-26T16:37:17.521" v="222"/>
        <pc:sldMkLst>
          <pc:docMk/>
          <pc:sldMk cId="0" sldId="453"/>
        </pc:sldMkLst>
        <pc:spChg chg="add mod">
          <ac:chgData name="Chris Shore" userId="ecd7d257d9377103" providerId="LiveId" clId="{81D797A7-DD5F-4B4C-92C5-97B2EBF29E26}" dt="2024-10-26T16:37:17.521" v="222"/>
          <ac:spMkLst>
            <pc:docMk/>
            <pc:sldMk cId="0" sldId="453"/>
            <ac:spMk id="3" creationId="{152B4ED9-9BA1-E12E-5D9E-682233843C31}"/>
          </ac:spMkLst>
        </pc:spChg>
        <pc:spChg chg="mod">
          <ac:chgData name="Chris Shore" userId="ecd7d257d9377103" providerId="LiveId" clId="{81D797A7-DD5F-4B4C-92C5-97B2EBF29E26}" dt="2024-10-26T16:33:59.320" v="168" actId="14100"/>
          <ac:spMkLst>
            <pc:docMk/>
            <pc:sldMk cId="0" sldId="453"/>
            <ac:spMk id="2056" creationId="{DCBFA2BB-8E1E-8914-9F8B-5087D43C33CE}"/>
          </ac:spMkLst>
        </pc:spChg>
        <pc:picChg chg="del">
          <ac:chgData name="Chris Shore" userId="ecd7d257d9377103" providerId="LiveId" clId="{81D797A7-DD5F-4B4C-92C5-97B2EBF29E26}" dt="2024-10-13T20:13:38.757" v="10" actId="478"/>
          <ac:picMkLst>
            <pc:docMk/>
            <pc:sldMk cId="0" sldId="453"/>
            <ac:picMk id="21512" creationId="{E541EA12-DA7A-B820-93C5-C47B1D278C4C}"/>
          </ac:picMkLst>
        </pc:picChg>
      </pc:sldChg>
      <pc:sldChg chg="addSp delSp modSp mod">
        <pc:chgData name="Chris Shore" userId="ecd7d257d9377103" providerId="LiveId" clId="{81D797A7-DD5F-4B4C-92C5-97B2EBF29E26}" dt="2024-10-26T16:37:22.043" v="223"/>
        <pc:sldMkLst>
          <pc:docMk/>
          <pc:sldMk cId="0" sldId="466"/>
        </pc:sldMkLst>
        <pc:spChg chg="add mod">
          <ac:chgData name="Chris Shore" userId="ecd7d257d9377103" providerId="LiveId" clId="{81D797A7-DD5F-4B4C-92C5-97B2EBF29E26}" dt="2024-10-26T16:37:22.043" v="223"/>
          <ac:spMkLst>
            <pc:docMk/>
            <pc:sldMk cId="0" sldId="466"/>
            <ac:spMk id="3" creationId="{B0CB9D0E-30B5-3891-8AFA-8A63008FD027}"/>
          </ac:spMkLst>
        </pc:spChg>
        <pc:spChg chg="mod">
          <ac:chgData name="Chris Shore" userId="ecd7d257d9377103" providerId="LiveId" clId="{81D797A7-DD5F-4B4C-92C5-97B2EBF29E26}" dt="2024-10-24T03:18:48.093" v="75" actId="1035"/>
          <ac:spMkLst>
            <pc:docMk/>
            <pc:sldMk cId="0" sldId="466"/>
            <ac:spMk id="8" creationId="{45E53FD8-7952-FF7D-6A2D-595D7C79EAA6}"/>
          </ac:spMkLst>
        </pc:spChg>
        <pc:spChg chg="mod">
          <ac:chgData name="Chris Shore" userId="ecd7d257d9377103" providerId="LiveId" clId="{81D797A7-DD5F-4B4C-92C5-97B2EBF29E26}" dt="2024-10-26T16:33:18.383" v="166" actId="20577"/>
          <ac:spMkLst>
            <pc:docMk/>
            <pc:sldMk cId="0" sldId="466"/>
            <ac:spMk id="19465" creationId="{CD6D6137-36FE-C8AD-C7FB-87A073F5C84A}"/>
          </ac:spMkLst>
        </pc:spChg>
        <pc:picChg chg="add del mod">
          <ac:chgData name="Chris Shore" userId="ecd7d257d9377103" providerId="LiveId" clId="{81D797A7-DD5F-4B4C-92C5-97B2EBF29E26}" dt="2024-10-24T03:18:43.237" v="69" actId="478"/>
          <ac:picMkLst>
            <pc:docMk/>
            <pc:sldMk cId="0" sldId="466"/>
            <ac:picMk id="3" creationId="{C914E5D6-AB50-6C9E-B131-B71DA3FAC52F}"/>
          </ac:picMkLst>
        </pc:picChg>
        <pc:picChg chg="add del mod">
          <ac:chgData name="Chris Shore" userId="ecd7d257d9377103" providerId="LiveId" clId="{81D797A7-DD5F-4B4C-92C5-97B2EBF29E26}" dt="2024-10-26T16:32:10.075" v="155" actId="478"/>
          <ac:picMkLst>
            <pc:docMk/>
            <pc:sldMk cId="0" sldId="466"/>
            <ac:picMk id="7" creationId="{7E25A92F-15A5-9A30-3740-8227DD0A4FBF}"/>
          </ac:picMkLst>
        </pc:picChg>
        <pc:picChg chg="del">
          <ac:chgData name="Chris Shore" userId="ecd7d257d9377103" providerId="LiveId" clId="{81D797A7-DD5F-4B4C-92C5-97B2EBF29E26}" dt="2024-10-13T20:13:34.525" v="8" actId="478"/>
          <ac:picMkLst>
            <pc:docMk/>
            <pc:sldMk cId="0" sldId="466"/>
            <ac:picMk id="19464" creationId="{F8454CC2-CE04-2F1E-7096-FDB7D04C1D3D}"/>
          </ac:picMkLst>
        </pc:picChg>
      </pc:sldChg>
      <pc:sldChg chg="addSp delSp modSp mod">
        <pc:chgData name="Chris Shore" userId="ecd7d257d9377103" providerId="LiveId" clId="{81D797A7-DD5F-4B4C-92C5-97B2EBF29E26}" dt="2024-10-26T16:37:10.037" v="221"/>
        <pc:sldMkLst>
          <pc:docMk/>
          <pc:sldMk cId="0" sldId="467"/>
        </pc:sldMkLst>
        <pc:spChg chg="add mod">
          <ac:chgData name="Chris Shore" userId="ecd7d257d9377103" providerId="LiveId" clId="{81D797A7-DD5F-4B4C-92C5-97B2EBF29E26}" dt="2024-10-26T16:37:10.037" v="221"/>
          <ac:spMkLst>
            <pc:docMk/>
            <pc:sldMk cId="0" sldId="467"/>
            <ac:spMk id="4" creationId="{F6A02989-87FD-DC5C-1EC3-708EDF105A1C}"/>
          </ac:spMkLst>
        </pc:spChg>
        <pc:spChg chg="mod">
          <ac:chgData name="Chris Shore" userId="ecd7d257d9377103" providerId="LiveId" clId="{81D797A7-DD5F-4B4C-92C5-97B2EBF29E26}" dt="2024-10-24T03:19:02.155" v="86" actId="1035"/>
          <ac:spMkLst>
            <pc:docMk/>
            <pc:sldMk cId="0" sldId="467"/>
            <ac:spMk id="13" creationId="{C8F5C39B-E007-A524-C9E9-8BB0BE7FF41D}"/>
          </ac:spMkLst>
        </pc:spChg>
        <pc:spChg chg="mod">
          <ac:chgData name="Chris Shore" userId="ecd7d257d9377103" providerId="LiveId" clId="{81D797A7-DD5F-4B4C-92C5-97B2EBF29E26}" dt="2024-10-26T16:34:11.938" v="169" actId="948"/>
          <ac:spMkLst>
            <pc:docMk/>
            <pc:sldMk cId="0" sldId="467"/>
            <ac:spMk id="7174" creationId="{ED5FD90D-CCB5-F0D9-4554-1A0A891D43D8}"/>
          </ac:spMkLst>
        </pc:spChg>
        <pc:picChg chg="add del mod">
          <ac:chgData name="Chris Shore" userId="ecd7d257d9377103" providerId="LiveId" clId="{81D797A7-DD5F-4B4C-92C5-97B2EBF29E26}" dt="2024-10-26T16:32:17.222" v="157" actId="478"/>
          <ac:picMkLst>
            <pc:docMk/>
            <pc:sldMk cId="0" sldId="467"/>
            <ac:picMk id="3" creationId="{1E257B8E-7A1F-021E-F2E1-D24B90B0BE03}"/>
          </ac:picMkLst>
        </pc:picChg>
        <pc:picChg chg="del">
          <ac:chgData name="Chris Shore" userId="ecd7d257d9377103" providerId="LiveId" clId="{81D797A7-DD5F-4B4C-92C5-97B2EBF29E26}" dt="2024-10-13T20:13:40.925" v="11" actId="478"/>
          <ac:picMkLst>
            <pc:docMk/>
            <pc:sldMk cId="0" sldId="467"/>
            <ac:picMk id="22536" creationId="{419F226D-271C-9E9B-9C02-B847C6EDDCFC}"/>
          </ac:picMkLst>
        </pc:picChg>
      </pc:sldChg>
      <pc:sldChg chg="addSp delSp modSp mod">
        <pc:chgData name="Chris Shore" userId="ecd7d257d9377103" providerId="LiveId" clId="{81D797A7-DD5F-4B4C-92C5-97B2EBF29E26}" dt="2024-10-26T16:35:12.821" v="176"/>
        <pc:sldMkLst>
          <pc:docMk/>
          <pc:sldMk cId="0" sldId="469"/>
        </pc:sldMkLst>
        <pc:spChg chg="add mod">
          <ac:chgData name="Chris Shore" userId="ecd7d257d9377103" providerId="LiveId" clId="{81D797A7-DD5F-4B4C-92C5-97B2EBF29E26}" dt="2024-10-26T16:35:12.821" v="176"/>
          <ac:spMkLst>
            <pc:docMk/>
            <pc:sldMk cId="0" sldId="469"/>
            <ac:spMk id="5" creationId="{948ACCDB-BE73-FE51-6925-6041C6BBC072}"/>
          </ac:spMkLst>
        </pc:spChg>
        <pc:picChg chg="add del mod">
          <ac:chgData name="Chris Shore" userId="ecd7d257d9377103" providerId="LiveId" clId="{81D797A7-DD5F-4B4C-92C5-97B2EBF29E26}" dt="2024-10-26T16:32:23.387" v="159" actId="478"/>
          <ac:picMkLst>
            <pc:docMk/>
            <pc:sldMk cId="0" sldId="469"/>
            <ac:picMk id="3" creationId="{E092B18A-B776-D365-CE02-2CFEE8121824}"/>
          </ac:picMkLst>
        </pc:picChg>
        <pc:picChg chg="del">
          <ac:chgData name="Chris Shore" userId="ecd7d257d9377103" providerId="LiveId" clId="{81D797A7-DD5F-4B4C-92C5-97B2EBF29E26}" dt="2024-10-13T20:13:44.833" v="13" actId="478"/>
          <ac:picMkLst>
            <pc:docMk/>
            <pc:sldMk cId="0" sldId="469"/>
            <ac:picMk id="26639" creationId="{F5E46744-358B-5EA2-EB95-4BD7D3C8DB29}"/>
          </ac:picMkLst>
        </pc:picChg>
      </pc:sldChg>
      <pc:sldChg chg="addSp delSp modSp mod">
        <pc:chgData name="Chris Shore" userId="ecd7d257d9377103" providerId="LiveId" clId="{81D797A7-DD5F-4B4C-92C5-97B2EBF29E26}" dt="2024-10-26T16:33:50.097" v="167" actId="948"/>
        <pc:sldMkLst>
          <pc:docMk/>
          <pc:sldMk cId="0" sldId="473"/>
        </pc:sldMkLst>
        <pc:spChg chg="mod">
          <ac:chgData name="Chris Shore" userId="ecd7d257d9377103" providerId="LiveId" clId="{81D797A7-DD5F-4B4C-92C5-97B2EBF29E26}" dt="2024-10-24T03:18:57.379" v="81" actId="1035"/>
          <ac:spMkLst>
            <pc:docMk/>
            <pc:sldMk cId="0" sldId="473"/>
            <ac:spMk id="13" creationId="{A943706E-C7F1-C024-3980-6C24925C10CF}"/>
          </ac:spMkLst>
        </pc:spChg>
        <pc:spChg chg="mod">
          <ac:chgData name="Chris Shore" userId="ecd7d257d9377103" providerId="LiveId" clId="{81D797A7-DD5F-4B4C-92C5-97B2EBF29E26}" dt="2024-10-26T16:33:50.097" v="167" actId="948"/>
          <ac:spMkLst>
            <pc:docMk/>
            <pc:sldMk cId="0" sldId="473"/>
            <ac:spMk id="7174" creationId="{6A5B4AFF-9E85-1916-48CF-ECBA08A78275}"/>
          </ac:spMkLst>
        </pc:spChg>
        <pc:picChg chg="add del mod">
          <ac:chgData name="Chris Shore" userId="ecd7d257d9377103" providerId="LiveId" clId="{81D797A7-DD5F-4B4C-92C5-97B2EBF29E26}" dt="2024-10-26T16:32:13.406" v="156" actId="478"/>
          <ac:picMkLst>
            <pc:docMk/>
            <pc:sldMk cId="0" sldId="473"/>
            <ac:picMk id="3" creationId="{08B484A7-FAEA-38E3-4F0F-FEF5FE72D6CB}"/>
          </ac:picMkLst>
        </pc:picChg>
        <pc:picChg chg="del">
          <ac:chgData name="Chris Shore" userId="ecd7d257d9377103" providerId="LiveId" clId="{81D797A7-DD5F-4B4C-92C5-97B2EBF29E26}" dt="2024-10-13T20:13:36.747" v="9" actId="478"/>
          <ac:picMkLst>
            <pc:docMk/>
            <pc:sldMk cId="0" sldId="473"/>
            <ac:picMk id="20488" creationId="{BDA70AD9-C81C-8FA7-EDBD-1535D35E992C}"/>
          </ac:picMkLst>
        </pc:picChg>
      </pc:sldChg>
      <pc:sldChg chg="addSp delSp modSp mod">
        <pc:chgData name="Chris Shore" userId="ecd7d257d9377103" providerId="LiveId" clId="{81D797A7-DD5F-4B4C-92C5-97B2EBF29E26}" dt="2024-10-26T16:37:28.835" v="226"/>
        <pc:sldMkLst>
          <pc:docMk/>
          <pc:sldMk cId="0" sldId="475"/>
        </pc:sldMkLst>
        <pc:spChg chg="add mod">
          <ac:chgData name="Chris Shore" userId="ecd7d257d9377103" providerId="LiveId" clId="{81D797A7-DD5F-4B4C-92C5-97B2EBF29E26}" dt="2024-10-26T16:37:28.835" v="226"/>
          <ac:spMkLst>
            <pc:docMk/>
            <pc:sldMk cId="0" sldId="475"/>
            <ac:spMk id="4" creationId="{22F3AFDF-8CF4-0385-4B68-2D8A21D49826}"/>
          </ac:spMkLst>
        </pc:spChg>
        <pc:picChg chg="add del mod">
          <ac:chgData name="Chris Shore" userId="ecd7d257d9377103" providerId="LiveId" clId="{81D797A7-DD5F-4B4C-92C5-97B2EBF29E26}" dt="2024-10-26T16:31:55.586" v="151" actId="478"/>
          <ac:picMkLst>
            <pc:docMk/>
            <pc:sldMk cId="0" sldId="475"/>
            <ac:picMk id="3" creationId="{D8C131F8-3C05-3CEE-E10A-AD69824CDFCC}"/>
          </ac:picMkLst>
        </pc:picChg>
        <pc:picChg chg="del">
          <ac:chgData name="Chris Shore" userId="ecd7d257d9377103" providerId="LiveId" clId="{81D797A7-DD5F-4B4C-92C5-97B2EBF29E26}" dt="2024-10-13T20:13:24.898" v="4" actId="478"/>
          <ac:picMkLst>
            <pc:docMk/>
            <pc:sldMk cId="0" sldId="475"/>
            <ac:picMk id="11272" creationId="{862FA15D-6C59-C75A-AA86-4E9728717D5F}"/>
          </ac:picMkLst>
        </pc:picChg>
      </pc:sldChg>
      <pc:sldChg chg="addSp delSp modSp mod">
        <pc:chgData name="Chris Shore" userId="ecd7d257d9377103" providerId="LiveId" clId="{81D797A7-DD5F-4B4C-92C5-97B2EBF29E26}" dt="2024-10-26T16:32:04.135" v="153" actId="478"/>
        <pc:sldMkLst>
          <pc:docMk/>
          <pc:sldMk cId="0" sldId="477"/>
        </pc:sldMkLst>
        <pc:spChg chg="del">
          <ac:chgData name="Chris Shore" userId="ecd7d257d9377103" providerId="LiveId" clId="{81D797A7-DD5F-4B4C-92C5-97B2EBF29E26}" dt="2024-10-24T03:18:30.224" v="65" actId="478"/>
          <ac:spMkLst>
            <pc:docMk/>
            <pc:sldMk cId="0" sldId="477"/>
            <ac:spMk id="15371" creationId="{C42FE0A6-193D-D83A-2BBC-84DB563A5A35}"/>
          </ac:spMkLst>
        </pc:spChg>
        <pc:picChg chg="add del mod">
          <ac:chgData name="Chris Shore" userId="ecd7d257d9377103" providerId="LiveId" clId="{81D797A7-DD5F-4B4C-92C5-97B2EBF29E26}" dt="2024-10-26T16:32:04.135" v="153" actId="478"/>
          <ac:picMkLst>
            <pc:docMk/>
            <pc:sldMk cId="0" sldId="477"/>
            <ac:picMk id="5" creationId="{C4764A4B-2ADE-03F8-6AAB-D6E19FEE12FE}"/>
          </ac:picMkLst>
        </pc:picChg>
        <pc:picChg chg="del">
          <ac:chgData name="Chris Shore" userId="ecd7d257d9377103" providerId="LiveId" clId="{81D797A7-DD5F-4B4C-92C5-97B2EBF29E26}" dt="2024-10-13T20:13:30.168" v="6" actId="478"/>
          <ac:picMkLst>
            <pc:docMk/>
            <pc:sldMk cId="0" sldId="477"/>
            <ac:picMk id="15368" creationId="{DF9E3666-DBD7-7BF2-09A7-7B6E3CB8AAB7}"/>
          </ac:picMkLst>
        </pc:picChg>
      </pc:sldChg>
      <pc:sldChg chg="addSp delSp modSp mod">
        <pc:chgData name="Chris Shore" userId="ecd7d257d9377103" providerId="LiveId" clId="{81D797A7-DD5F-4B4C-92C5-97B2EBF29E26}" dt="2024-10-26T16:37:33.164" v="227"/>
        <pc:sldMkLst>
          <pc:docMk/>
          <pc:sldMk cId="0" sldId="478"/>
        </pc:sldMkLst>
        <pc:spChg chg="add mod">
          <ac:chgData name="Chris Shore" userId="ecd7d257d9377103" providerId="LiveId" clId="{81D797A7-DD5F-4B4C-92C5-97B2EBF29E26}" dt="2024-10-26T16:37:33.164" v="227"/>
          <ac:spMkLst>
            <pc:docMk/>
            <pc:sldMk cId="0" sldId="478"/>
            <ac:spMk id="3" creationId="{ECCB5185-AE25-62A0-339C-0C914786FE1C}"/>
          </ac:spMkLst>
        </pc:spChg>
        <pc:picChg chg="add del mod">
          <ac:chgData name="Chris Shore" userId="ecd7d257d9377103" providerId="LiveId" clId="{81D797A7-DD5F-4B4C-92C5-97B2EBF29E26}" dt="2024-10-24T03:18:12.760" v="59" actId="478"/>
          <ac:picMkLst>
            <pc:docMk/>
            <pc:sldMk cId="0" sldId="478"/>
            <ac:picMk id="3" creationId="{BF45BAAF-17D9-2BAB-E454-009A48CBAFA3}"/>
          </ac:picMkLst>
        </pc:picChg>
        <pc:picChg chg="add del mod">
          <ac:chgData name="Chris Shore" userId="ecd7d257d9377103" providerId="LiveId" clId="{81D797A7-DD5F-4B4C-92C5-97B2EBF29E26}" dt="2024-10-26T16:31:52.441" v="150" actId="478"/>
          <ac:picMkLst>
            <pc:docMk/>
            <pc:sldMk cId="0" sldId="478"/>
            <ac:picMk id="4" creationId="{84079DB4-3298-AFED-2EDB-FD608BD9F677}"/>
          </ac:picMkLst>
        </pc:picChg>
        <pc:picChg chg="del">
          <ac:chgData name="Chris Shore" userId="ecd7d257d9377103" providerId="LiveId" clId="{81D797A7-DD5F-4B4C-92C5-97B2EBF29E26}" dt="2024-10-13T20:13:20.333" v="2" actId="478"/>
          <ac:picMkLst>
            <pc:docMk/>
            <pc:sldMk cId="0" sldId="478"/>
            <ac:picMk id="7175" creationId="{094A00CE-9CB6-674F-347D-7930AD37CB58}"/>
          </ac:picMkLst>
        </pc:picChg>
        <pc:picChg chg="mod">
          <ac:chgData name="Chris Shore" userId="ecd7d257d9377103" providerId="LiveId" clId="{81D797A7-DD5F-4B4C-92C5-97B2EBF29E26}" dt="2024-10-13T20:15:21.109" v="30" actId="14100"/>
          <ac:picMkLst>
            <pc:docMk/>
            <pc:sldMk cId="0" sldId="478"/>
            <ac:picMk id="7176" creationId="{BB95D442-C036-531A-7291-555BB3ADE7D6}"/>
          </ac:picMkLst>
        </pc:picChg>
        <pc:picChg chg="mod">
          <ac:chgData name="Chris Shore" userId="ecd7d257d9377103" providerId="LiveId" clId="{81D797A7-DD5F-4B4C-92C5-97B2EBF29E26}" dt="2024-10-13T20:15:57.801" v="38" actId="1076"/>
          <ac:picMkLst>
            <pc:docMk/>
            <pc:sldMk cId="0" sldId="478"/>
            <ac:picMk id="7177" creationId="{191C080D-1788-C810-98FC-E7A6E260BE9A}"/>
          </ac:picMkLst>
        </pc:picChg>
        <pc:picChg chg="del">
          <ac:chgData name="Chris Shore" userId="ecd7d257d9377103" providerId="LiveId" clId="{81D797A7-DD5F-4B4C-92C5-97B2EBF29E26}" dt="2024-10-13T20:14:53.782" v="22" actId="478"/>
          <ac:picMkLst>
            <pc:docMk/>
            <pc:sldMk cId="0" sldId="478"/>
            <ac:picMk id="7178" creationId="{81A54278-25B3-7E4F-D8CB-7D6D1C9F14EB}"/>
          </ac:picMkLst>
        </pc:picChg>
        <pc:picChg chg="mod">
          <ac:chgData name="Chris Shore" userId="ecd7d257d9377103" providerId="LiveId" clId="{81D797A7-DD5F-4B4C-92C5-97B2EBF29E26}" dt="2024-10-13T20:15:25.400" v="31" actId="14100"/>
          <ac:picMkLst>
            <pc:docMk/>
            <pc:sldMk cId="0" sldId="478"/>
            <ac:picMk id="7179" creationId="{7134DBE3-BBFB-3E5C-D6B5-716D19249E91}"/>
          </ac:picMkLst>
        </pc:picChg>
        <pc:picChg chg="add mod">
          <ac:chgData name="Chris Shore" userId="ecd7d257d9377103" providerId="LiveId" clId="{81D797A7-DD5F-4B4C-92C5-97B2EBF29E26}" dt="2024-10-24T03:18:18.754" v="61" actId="14100"/>
          <ac:picMkLst>
            <pc:docMk/>
            <pc:sldMk cId="0" sldId="478"/>
            <ac:picMk id="9224" creationId="{073ED668-9F01-04C9-299F-D79594F0A8A3}"/>
          </ac:picMkLst>
        </pc:picChg>
      </pc:sldChg>
      <pc:sldChg chg="delSp del">
        <pc:chgData name="Chris Shore" userId="ecd7d257d9377103" providerId="LiveId" clId="{81D797A7-DD5F-4B4C-92C5-97B2EBF29E26}" dt="2024-10-13T20:16:07.443" v="41" actId="47"/>
        <pc:sldMkLst>
          <pc:docMk/>
          <pc:sldMk cId="0" sldId="481"/>
        </pc:sldMkLst>
        <pc:picChg chg="del">
          <ac:chgData name="Chris Shore" userId="ecd7d257d9377103" providerId="LiveId" clId="{81D797A7-DD5F-4B4C-92C5-97B2EBF29E26}" dt="2024-10-13T20:13:22.694" v="3" actId="478"/>
          <ac:picMkLst>
            <pc:docMk/>
            <pc:sldMk cId="0" sldId="481"/>
            <ac:picMk id="9223" creationId="{5B454743-5F19-4F3B-2541-7C0DE96F510C}"/>
          </ac:picMkLst>
        </pc:picChg>
        <pc:picChg chg="del">
          <ac:chgData name="Chris Shore" userId="ecd7d257d9377103" providerId="LiveId" clId="{81D797A7-DD5F-4B4C-92C5-97B2EBF29E26}" dt="2024-10-13T20:15:30.685" v="33" actId="21"/>
          <ac:picMkLst>
            <pc:docMk/>
            <pc:sldMk cId="0" sldId="481"/>
            <ac:picMk id="9224" creationId="{073ED668-9F01-04C9-299F-D79594F0A8A3}"/>
          </ac:picMkLst>
        </pc:picChg>
      </pc:sldChg>
      <pc:sldChg chg="addSp delSp modSp mod">
        <pc:chgData name="Chris Shore" userId="ecd7d257d9377103" providerId="LiveId" clId="{81D797A7-DD5F-4B4C-92C5-97B2EBF29E26}" dt="2024-10-26T16:35:21.645" v="178"/>
        <pc:sldMkLst>
          <pc:docMk/>
          <pc:sldMk cId="0" sldId="1097"/>
        </pc:sldMkLst>
        <pc:spChg chg="del">
          <ac:chgData name="Chris Shore" userId="ecd7d257d9377103" providerId="LiveId" clId="{81D797A7-DD5F-4B4C-92C5-97B2EBF29E26}" dt="2024-10-26T16:35:20.189" v="177" actId="478"/>
          <ac:spMkLst>
            <pc:docMk/>
            <pc:sldMk cId="0" sldId="1097"/>
            <ac:spMk id="3" creationId="{5E134C7B-38AC-4D95-B30C-84669F488A63}"/>
          </ac:spMkLst>
        </pc:spChg>
        <pc:spChg chg="add mod">
          <ac:chgData name="Chris Shore" userId="ecd7d257d9377103" providerId="LiveId" clId="{81D797A7-DD5F-4B4C-92C5-97B2EBF29E26}" dt="2024-10-26T16:35:21.645" v="178"/>
          <ac:spMkLst>
            <pc:docMk/>
            <pc:sldMk cId="0" sldId="1097"/>
            <ac:spMk id="7" creationId="{2CE2C2A5-1538-2A1F-52C8-75A2871BACD1}"/>
          </ac:spMkLst>
        </pc:spChg>
        <pc:picChg chg="add del mod">
          <ac:chgData name="Chris Shore" userId="ecd7d257d9377103" providerId="LiveId" clId="{81D797A7-DD5F-4B4C-92C5-97B2EBF29E26}" dt="2024-10-26T16:32:19.905" v="158" actId="478"/>
          <ac:picMkLst>
            <pc:docMk/>
            <pc:sldMk cId="0" sldId="1097"/>
            <ac:picMk id="2" creationId="{EDC72E89-3A4E-ECFB-5990-8AA1F553E395}"/>
          </ac:picMkLst>
        </pc:picChg>
        <pc:picChg chg="del">
          <ac:chgData name="Chris Shore" userId="ecd7d257d9377103" providerId="LiveId" clId="{81D797A7-DD5F-4B4C-92C5-97B2EBF29E26}" dt="2024-10-13T20:13:42.914" v="12" actId="478"/>
          <ac:picMkLst>
            <pc:docMk/>
            <pc:sldMk cId="0" sldId="1097"/>
            <ac:picMk id="24592" creationId="{2870DA4B-73B6-A0B6-8CE8-EA987A5BE404}"/>
          </ac:picMkLst>
        </pc:picChg>
      </pc:sldChg>
      <pc:sldChg chg="addSp delSp modSp mod">
        <pc:chgData name="Chris Shore" userId="ecd7d257d9377103" providerId="LiveId" clId="{81D797A7-DD5F-4B4C-92C5-97B2EBF29E26}" dt="2024-10-26T16:32:38.812" v="164" actId="478"/>
        <pc:sldMkLst>
          <pc:docMk/>
          <pc:sldMk cId="0" sldId="1115"/>
        </pc:sldMkLst>
        <pc:spChg chg="mod">
          <ac:chgData name="Chris Shore" userId="ecd7d257d9377103" providerId="LiveId" clId="{81D797A7-DD5F-4B4C-92C5-97B2EBF29E26}" dt="2024-10-24T03:19:24.069" v="95" actId="1076"/>
          <ac:spMkLst>
            <pc:docMk/>
            <pc:sldMk cId="0" sldId="1115"/>
            <ac:spMk id="34828" creationId="{ED747707-6706-51BE-A837-188073B27BDC}"/>
          </ac:spMkLst>
        </pc:spChg>
        <pc:picChg chg="add del mod">
          <ac:chgData name="Chris Shore" userId="ecd7d257d9377103" providerId="LiveId" clId="{81D797A7-DD5F-4B4C-92C5-97B2EBF29E26}" dt="2024-10-26T16:32:38.812" v="164" actId="478"/>
          <ac:picMkLst>
            <pc:docMk/>
            <pc:sldMk cId="0" sldId="1115"/>
            <ac:picMk id="4" creationId="{05981579-2E7E-DC98-17D3-71C42088EB63}"/>
          </ac:picMkLst>
        </pc:picChg>
        <pc:picChg chg="del">
          <ac:chgData name="Chris Shore" userId="ecd7d257d9377103" providerId="LiveId" clId="{81D797A7-DD5F-4B4C-92C5-97B2EBF29E26}" dt="2024-10-13T20:13:56.635" v="18" actId="478"/>
          <ac:picMkLst>
            <pc:docMk/>
            <pc:sldMk cId="0" sldId="1115"/>
            <ac:picMk id="34827" creationId="{D7E8146C-6BDF-DB7B-5061-1EC68516A141}"/>
          </ac:picMkLst>
        </pc:picChg>
      </pc:sldChg>
      <pc:sldChg chg="addSp delSp modSp mod">
        <pc:chgData name="Chris Shore" userId="ecd7d257d9377103" providerId="LiveId" clId="{81D797A7-DD5F-4B4C-92C5-97B2EBF29E26}" dt="2024-10-26T16:34:54.945" v="171" actId="1076"/>
        <pc:sldMkLst>
          <pc:docMk/>
          <pc:sldMk cId="0" sldId="1138"/>
        </pc:sldMkLst>
        <pc:spChg chg="add mod">
          <ac:chgData name="Chris Shore" userId="ecd7d257d9377103" providerId="LiveId" clId="{81D797A7-DD5F-4B4C-92C5-97B2EBF29E26}" dt="2024-10-26T16:34:54.945" v="171" actId="1076"/>
          <ac:spMkLst>
            <pc:docMk/>
            <pc:sldMk cId="0" sldId="1138"/>
            <ac:spMk id="32782" creationId="{5EBFD616-ACD2-B4BF-7A68-5F351DA3ED62}"/>
          </ac:spMkLst>
        </pc:spChg>
        <pc:picChg chg="add del mod">
          <ac:chgData name="Chris Shore" userId="ecd7d257d9377103" providerId="LiveId" clId="{81D797A7-DD5F-4B4C-92C5-97B2EBF29E26}" dt="2024-10-26T16:32:33.097" v="162" actId="478"/>
          <ac:picMkLst>
            <pc:docMk/>
            <pc:sldMk cId="0" sldId="1138"/>
            <ac:picMk id="4" creationId="{591616E5-04D8-55B2-9035-887D01D2FBBC}"/>
          </ac:picMkLst>
        </pc:picChg>
        <pc:picChg chg="del">
          <ac:chgData name="Chris Shore" userId="ecd7d257d9377103" providerId="LiveId" clId="{81D797A7-DD5F-4B4C-92C5-97B2EBF29E26}" dt="2024-10-13T20:13:50.444" v="16" actId="478"/>
          <ac:picMkLst>
            <pc:docMk/>
            <pc:sldMk cId="0" sldId="1138"/>
            <ac:picMk id="30737" creationId="{382E3B77-834E-9335-9062-C3251F5333FA}"/>
          </ac:picMkLst>
        </pc:picChg>
      </pc:sldChg>
      <pc:sldChg chg="addSp delSp modSp mod">
        <pc:chgData name="Chris Shore" userId="ecd7d257d9377103" providerId="LiveId" clId="{81D797A7-DD5F-4B4C-92C5-97B2EBF29E26}" dt="2024-10-26T16:35:01.303" v="172"/>
        <pc:sldMkLst>
          <pc:docMk/>
          <pc:sldMk cId="0" sldId="1140"/>
        </pc:sldMkLst>
        <pc:spChg chg="add mod">
          <ac:chgData name="Chris Shore" userId="ecd7d257d9377103" providerId="LiveId" clId="{81D797A7-DD5F-4B4C-92C5-97B2EBF29E26}" dt="2024-10-26T16:35:01.303" v="172"/>
          <ac:spMkLst>
            <pc:docMk/>
            <pc:sldMk cId="0" sldId="1140"/>
            <ac:spMk id="6" creationId="{EC583D37-8A7C-EF8E-93E8-AAD066DD5983}"/>
          </ac:spMkLst>
        </pc:spChg>
        <pc:spChg chg="del">
          <ac:chgData name="Chris Shore" userId="ecd7d257d9377103" providerId="LiveId" clId="{81D797A7-DD5F-4B4C-92C5-97B2EBF29E26}" dt="2024-10-13T20:18:12.977" v="44" actId="21"/>
          <ac:spMkLst>
            <pc:docMk/>
            <pc:sldMk cId="0" sldId="1140"/>
            <ac:spMk id="32782" creationId="{5EBFD616-ACD2-B4BF-7A68-5F351DA3ED62}"/>
          </ac:spMkLst>
        </pc:spChg>
        <pc:picChg chg="add del mod">
          <ac:chgData name="Chris Shore" userId="ecd7d257d9377103" providerId="LiveId" clId="{81D797A7-DD5F-4B4C-92C5-97B2EBF29E26}" dt="2024-10-26T16:32:35.799" v="163" actId="478"/>
          <ac:picMkLst>
            <pc:docMk/>
            <pc:sldMk cId="0" sldId="1140"/>
            <ac:picMk id="5" creationId="{F8C62A11-616E-7D97-0C8A-1E15D2B250E5}"/>
          </ac:picMkLst>
        </pc:picChg>
        <pc:picChg chg="del">
          <ac:chgData name="Chris Shore" userId="ecd7d257d9377103" providerId="LiveId" clId="{81D797A7-DD5F-4B4C-92C5-97B2EBF29E26}" dt="2024-10-13T20:13:52.379" v="17" actId="478"/>
          <ac:picMkLst>
            <pc:docMk/>
            <pc:sldMk cId="0" sldId="1140"/>
            <ac:picMk id="32781" creationId="{E1F3D970-E701-1732-CAFB-3D9D7F91FE20}"/>
          </ac:picMkLst>
        </pc:picChg>
      </pc:sldChg>
      <pc:sldChg chg="addSp delSp modSp mod">
        <pc:chgData name="Chris Shore" userId="ecd7d257d9377103" providerId="LiveId" clId="{81D797A7-DD5F-4B4C-92C5-97B2EBF29E26}" dt="2024-10-26T16:37:25.088" v="224"/>
        <pc:sldMkLst>
          <pc:docMk/>
          <pc:sldMk cId="0" sldId="2445"/>
        </pc:sldMkLst>
        <pc:spChg chg="add mod">
          <ac:chgData name="Chris Shore" userId="ecd7d257d9377103" providerId="LiveId" clId="{81D797A7-DD5F-4B4C-92C5-97B2EBF29E26}" dt="2024-10-26T16:37:25.088" v="224"/>
          <ac:spMkLst>
            <pc:docMk/>
            <pc:sldMk cId="0" sldId="2445"/>
            <ac:spMk id="8" creationId="{E150870F-04AF-93AC-5F1D-C725FDEDF441}"/>
          </ac:spMkLst>
        </pc:spChg>
        <pc:spChg chg="del">
          <ac:chgData name="Chris Shore" userId="ecd7d257d9377103" providerId="LiveId" clId="{81D797A7-DD5F-4B4C-92C5-97B2EBF29E26}" dt="2024-10-24T03:18:36.432" v="67" actId="478"/>
          <ac:spMkLst>
            <pc:docMk/>
            <pc:sldMk cId="0" sldId="2445"/>
            <ac:spMk id="17420" creationId="{F7A16D12-7F60-1307-119D-FAE6C699711D}"/>
          </ac:spMkLst>
        </pc:spChg>
        <pc:picChg chg="add del mod">
          <ac:chgData name="Chris Shore" userId="ecd7d257d9377103" providerId="LiveId" clId="{81D797A7-DD5F-4B4C-92C5-97B2EBF29E26}" dt="2024-10-26T16:32:07.053" v="154" actId="478"/>
          <ac:picMkLst>
            <pc:docMk/>
            <pc:sldMk cId="0" sldId="2445"/>
            <ac:picMk id="7" creationId="{F544507B-7489-847C-7160-B090BFF33A0B}"/>
          </ac:picMkLst>
        </pc:picChg>
        <pc:picChg chg="del">
          <ac:chgData name="Chris Shore" userId="ecd7d257d9377103" providerId="LiveId" clId="{81D797A7-DD5F-4B4C-92C5-97B2EBF29E26}" dt="2024-10-13T20:13:32.424" v="7" actId="478"/>
          <ac:picMkLst>
            <pc:docMk/>
            <pc:sldMk cId="0" sldId="2445"/>
            <ac:picMk id="17415" creationId="{6AD09A40-CEF0-CD60-7D04-F11F852FD4AD}"/>
          </ac:picMkLst>
        </pc:picChg>
      </pc:sldChg>
      <pc:sldChg chg="addSp delSp modSp mod">
        <pc:chgData name="Chris Shore" userId="ecd7d257d9377103" providerId="LiveId" clId="{81D797A7-DD5F-4B4C-92C5-97B2EBF29E26}" dt="2024-10-26T16:37:04.132" v="220" actId="1076"/>
        <pc:sldMkLst>
          <pc:docMk/>
          <pc:sldMk cId="0" sldId="2446"/>
        </pc:sldMkLst>
        <pc:spChg chg="add mod">
          <ac:chgData name="Chris Shore" userId="ecd7d257d9377103" providerId="LiveId" clId="{81D797A7-DD5F-4B4C-92C5-97B2EBF29E26}" dt="2024-10-26T16:35:05.308" v="174"/>
          <ac:spMkLst>
            <pc:docMk/>
            <pc:sldMk cId="0" sldId="2446"/>
            <ac:spMk id="7" creationId="{E70C00AD-D550-0A4D-05B0-81F66C5346A1}"/>
          </ac:spMkLst>
        </pc:spChg>
        <pc:spChg chg="add mod">
          <ac:chgData name="Chris Shore" userId="ecd7d257d9377103" providerId="LiveId" clId="{81D797A7-DD5F-4B4C-92C5-97B2EBF29E26}" dt="2024-10-26T16:35:09.863" v="175"/>
          <ac:spMkLst>
            <pc:docMk/>
            <pc:sldMk cId="0" sldId="2446"/>
            <ac:spMk id="8" creationId="{8256A27B-31C1-15C4-5D66-D4C84D3F3617}"/>
          </ac:spMkLst>
        </pc:spChg>
        <pc:spChg chg="add mod">
          <ac:chgData name="Chris Shore" userId="ecd7d257d9377103" providerId="LiveId" clId="{81D797A7-DD5F-4B4C-92C5-97B2EBF29E26}" dt="2024-10-26T16:37:04.132" v="220" actId="1076"/>
          <ac:spMkLst>
            <pc:docMk/>
            <pc:sldMk cId="0" sldId="2446"/>
            <ac:spMk id="9" creationId="{932C5FCD-6753-3A3E-FC6B-1A7DD851E0C6}"/>
          </ac:spMkLst>
        </pc:spChg>
        <pc:spChg chg="del mod">
          <ac:chgData name="Chris Shore" userId="ecd7d257d9377103" providerId="LiveId" clId="{81D797A7-DD5F-4B4C-92C5-97B2EBF29E26}" dt="2024-10-13T20:18:06.170" v="43" actId="478"/>
          <ac:spMkLst>
            <pc:docMk/>
            <pc:sldMk cId="0" sldId="2446"/>
            <ac:spMk id="27658" creationId="{82407687-FA1A-0F6D-4F69-CF141B4FE995}"/>
          </ac:spMkLst>
        </pc:spChg>
        <pc:picChg chg="add del mod">
          <ac:chgData name="Chris Shore" userId="ecd7d257d9377103" providerId="LiveId" clId="{81D797A7-DD5F-4B4C-92C5-97B2EBF29E26}" dt="2024-10-26T16:32:26.561" v="160" actId="478"/>
          <ac:picMkLst>
            <pc:docMk/>
            <pc:sldMk cId="0" sldId="2446"/>
            <ac:picMk id="4" creationId="{8BB7C94F-477F-BD8C-F4CC-F8FBC71D1ADB}"/>
          </ac:picMkLst>
        </pc:picChg>
        <pc:picChg chg="del">
          <ac:chgData name="Chris Shore" userId="ecd7d257d9377103" providerId="LiveId" clId="{81D797A7-DD5F-4B4C-92C5-97B2EBF29E26}" dt="2024-10-13T20:13:46.563" v="14" actId="478"/>
          <ac:picMkLst>
            <pc:docMk/>
            <pc:sldMk cId="0" sldId="2446"/>
            <ac:picMk id="27657" creationId="{0DC222A4-D0DA-EEC4-B55F-5EF95412E467}"/>
          </ac:picMkLst>
        </pc:picChg>
      </pc:sldChg>
      <pc:sldChg chg="addSp delSp modSp mod">
        <pc:chgData name="Chris Shore" userId="ecd7d257d9377103" providerId="LiveId" clId="{81D797A7-DD5F-4B4C-92C5-97B2EBF29E26}" dt="2024-10-26T16:37:27.493" v="225"/>
        <pc:sldMkLst>
          <pc:docMk/>
          <pc:sldMk cId="0" sldId="2447"/>
        </pc:sldMkLst>
        <pc:spChg chg="add mod">
          <ac:chgData name="Chris Shore" userId="ecd7d257d9377103" providerId="LiveId" clId="{81D797A7-DD5F-4B4C-92C5-97B2EBF29E26}" dt="2024-10-26T16:37:27.493" v="225"/>
          <ac:spMkLst>
            <pc:docMk/>
            <pc:sldMk cId="0" sldId="2447"/>
            <ac:spMk id="5" creationId="{E75BFCFC-D7A8-8A03-7AEF-68576D34DB34}"/>
          </ac:spMkLst>
        </pc:spChg>
        <pc:picChg chg="add del mod">
          <ac:chgData name="Chris Shore" userId="ecd7d257d9377103" providerId="LiveId" clId="{81D797A7-DD5F-4B4C-92C5-97B2EBF29E26}" dt="2024-10-26T16:31:59.814" v="152" actId="478"/>
          <ac:picMkLst>
            <pc:docMk/>
            <pc:sldMk cId="0" sldId="2447"/>
            <ac:picMk id="4" creationId="{E5865C2F-CB08-10FA-B05B-5F952B49BAFE}"/>
          </ac:picMkLst>
        </pc:picChg>
        <pc:picChg chg="del">
          <ac:chgData name="Chris Shore" userId="ecd7d257d9377103" providerId="LiveId" clId="{81D797A7-DD5F-4B4C-92C5-97B2EBF29E26}" dt="2024-10-13T20:13:26.969" v="5" actId="478"/>
          <ac:picMkLst>
            <pc:docMk/>
            <pc:sldMk cId="0" sldId="2447"/>
            <ac:picMk id="13319" creationId="{EAC7D0D2-FF5B-3A8B-669B-84F123CBBF26}"/>
          </ac:picMkLst>
        </pc:picChg>
      </pc:sldChg>
      <pc:sldChg chg="addSp delSp modSp mod">
        <pc:chgData name="Chris Shore" userId="ecd7d257d9377103" providerId="LiveId" clId="{81D797A7-DD5F-4B4C-92C5-97B2EBF29E26}" dt="2024-10-26T16:37:35.334" v="228"/>
        <pc:sldMkLst>
          <pc:docMk/>
          <pc:sldMk cId="0" sldId="2448"/>
        </pc:sldMkLst>
        <pc:spChg chg="add mod">
          <ac:chgData name="Chris Shore" userId="ecd7d257d9377103" providerId="LiveId" clId="{81D797A7-DD5F-4B4C-92C5-97B2EBF29E26}" dt="2024-10-26T16:37:35.334" v="228"/>
          <ac:spMkLst>
            <pc:docMk/>
            <pc:sldMk cId="0" sldId="2448"/>
            <ac:spMk id="3" creationId="{E18391E8-FD14-7517-099A-B018D51FAC18}"/>
          </ac:spMkLst>
        </pc:spChg>
        <pc:picChg chg="add del mod">
          <ac:chgData name="Chris Shore" userId="ecd7d257d9377103" providerId="LiveId" clId="{81D797A7-DD5F-4B4C-92C5-97B2EBF29E26}" dt="2024-10-26T16:31:49.321" v="149" actId="478"/>
          <ac:picMkLst>
            <pc:docMk/>
            <pc:sldMk cId="0" sldId="2448"/>
            <ac:picMk id="4" creationId="{4C430ABF-585D-38DE-32AB-C654665C3489}"/>
          </ac:picMkLst>
        </pc:picChg>
        <pc:picChg chg="del">
          <ac:chgData name="Chris Shore" userId="ecd7d257d9377103" providerId="LiveId" clId="{81D797A7-DD5F-4B4C-92C5-97B2EBF29E26}" dt="2024-10-13T20:13:17.922" v="1" actId="478"/>
          <ac:picMkLst>
            <pc:docMk/>
            <pc:sldMk cId="0" sldId="2448"/>
            <ac:picMk id="5127" creationId="{53BC329B-4440-C583-D3BD-F9922E44121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4ABC547B-8B46-3AC6-6B99-6E1110F091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2E31696B-EBF9-9A74-AF22-C91F4D3FF6E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A0E98140-5B03-AB9E-97E3-3555DA08799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9650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BE0B6B53-F456-0BF5-801C-3B7B032D350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29650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F8E8923-A533-4B7D-8651-35B9CBDB44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A9D302-D936-1B7B-730A-D87BB109AF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Times New Roman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2111BF-D0ED-E82F-1468-544E9DEE4EB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40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C4BFC9B-008B-4949-8D4E-C64AD435E104}" type="datetimeFigureOut">
              <a:rPr lang="en-US" altLang="en-US"/>
              <a:pPr>
                <a:defRPr/>
              </a:pPr>
              <a:t>10/26/2024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C0EF510-1D88-9C12-7DC5-52530EBFDC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57288" y="681038"/>
            <a:ext cx="45434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DB192E-19BF-A170-C8D9-61512E0DE7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14825"/>
            <a:ext cx="5486400" cy="40878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056307-E123-0A7F-7CE9-0ED38661BF3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28063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Times New Roman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9F97E2-C945-2D31-5681-4006883712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28063"/>
            <a:ext cx="2971800" cy="4540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D03DE36-8F0B-4D10-9145-B4701DACEF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9747A673-87CA-96BD-93CD-4D4A0E934B1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9222DCE3-D9E8-920D-82D5-2EB560F1435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 b="1"/>
              <a:t>10:35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49ECCFF7-0576-0210-C758-B7AAC637CA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D720CF2-BCF6-4DF1-ADBA-23EB2BD6E49C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73F071DD-37AD-4ACF-0131-6119C1BF8F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7E28FD0C-F3B2-F8F8-59E5-E2B008E06E6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 b="1"/>
              <a:t>10:35</a:t>
            </a: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856B4140-DFEC-AC8B-1FC9-B7271F2AD3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7103976-6E80-4D88-9532-346C44BF0922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9BB1B2EA-D1BB-4607-AD96-92E31D870B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CD84591B-F289-87A2-46D0-22C9AAB536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/>
              <a:t>10:40</a:t>
            </a:r>
          </a:p>
          <a:p>
            <a:endParaRPr lang="en-US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9C1F7841-0ED7-0368-E8DB-8CCC86A537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7506013-E264-4C65-ACDB-D8EE0B1D3E57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F13BBB49-DE1E-9D71-FB5E-C24B58CC12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E9A47355-3F9A-C128-AD39-7D79598410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/>
              <a:t>10:40</a:t>
            </a:r>
          </a:p>
          <a:p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32602E8D-F567-361C-3BFF-98E2F1AE86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7C1A6BD-39BA-4B1C-A4E4-D3295B52EEF7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4CEE0F56-FCDC-970C-1088-E1A128FCE93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4437F5CB-00CA-C715-06E5-BC3C0CF084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 b="1"/>
              <a:t>10:35</a:t>
            </a: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F931D836-BFCF-C23A-053A-5EA4D2316C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1FD9FA1-369D-4B2F-BAC5-E43A146CDCCB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FBB9B464-8B22-F07E-1B42-950C0D36E4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FE20F3B5-0A23-175F-5549-0A775E1D248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 b="1"/>
              <a:t>10:35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EC8BFD3B-549B-0C21-F1EC-54D1E76A9F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E10C940-CC01-4D7F-A478-D096A32CB549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42C7CF13-0F26-B6E6-153E-E2D8721923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BB1A11AA-EC03-C103-AE91-F3E70FEA0C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/>
              <a:t>11:15</a:t>
            </a:r>
          </a:p>
          <a:p>
            <a:r>
              <a:rPr lang="en-US" altLang="en-US" b="1"/>
              <a:t>SINGLE</a:t>
            </a:r>
          </a:p>
          <a:p>
            <a:endParaRPr lang="en-US" altLang="en-US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1CBF50D1-7E40-F590-3BE0-69993EAD6F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FF56D3B-44A0-41A1-9993-A237508C7761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B175EC4A-BFCE-B822-CA0A-4684F4D301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26F03740-AD10-B29A-FFC9-2DA5085E3A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b="1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7E9DACCB-9475-A0A6-8726-E236AFD0B7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804863" indent="-3079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238250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735138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232025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892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1464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6036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608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3AF9C9F2-B8BB-440A-975A-ECBE39ADED1E}" type="slidenum">
              <a:rPr lang="en-US" altLang="en-US" sz="1300" smtClean="0"/>
              <a:pPr/>
              <a:t>12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8D4A46BA-8124-9E16-B751-CBD3AF4F7B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B799D623-C098-03F7-71B3-73E7D29FD0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2C9D725C-4897-08E5-DDA2-2D2B322305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804863" indent="-3079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238250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735138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232025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892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1464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6036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608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6BC08D3E-FDC0-4F75-9A4B-1FFDA40CAC78}" type="slidenum">
              <a:rPr lang="en-US" altLang="en-US" sz="1300" smtClean="0"/>
              <a:pPr/>
              <a:t>14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970F647C-09C5-2010-C9C3-2CD001567F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32F3CC4C-41C1-90F0-A8FC-F9B4E49554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D20FD604-0FF0-EB55-3645-9EBB8F7A72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804863" indent="-3079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238250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735138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232025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892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1464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6036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608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8AC15A5A-F65E-4519-B43F-89FDB9AA2B45}" type="slidenum">
              <a:rPr lang="en-US" altLang="en-US" sz="1300" smtClean="0"/>
              <a:pPr/>
              <a:t>16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22B8F3D5-0F6B-4527-8FDD-9EFE65BF9F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933E854F-8712-5052-F003-C283CC3699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1261A255-2B81-A53D-FF37-3B111A9A2F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804863" indent="-3079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238250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735138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232025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892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1464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6036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608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F5A281BB-59C1-4B58-BC0C-D7988974F5D1}" type="slidenum">
              <a:rPr lang="en-US" altLang="en-US" sz="1300" smtClean="0"/>
              <a:pPr/>
              <a:t>17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4F20F40B-C6D3-BFBD-9A76-6631F6F27CE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A2E914B1-BAE8-D6D1-E5D5-BD84BA26C6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CC627BB3-9BAE-942C-0D05-4082911536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804863" indent="-3095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239838" indent="-2476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736725" indent="-2476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232025" indent="-2476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89225" indent="-247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146425" indent="-247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603625" indent="-247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60825" indent="-247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D7A16748-54E8-414F-A5E8-866A39371CA4}" type="slidenum">
              <a:rPr lang="en-US" altLang="en-US" sz="1300" smtClean="0"/>
              <a:pPr/>
              <a:t>18</a:t>
            </a:fld>
            <a:endParaRPr lang="en-US" altLang="en-US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3D567DB-A739-2E0F-72D2-EBF0332259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9B6753-73A8-5652-5378-35BE01719B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E3CB2A8-5CC6-FE7C-2364-5514464919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692EE0-923C-4B49-9BAE-FCD99773F3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9266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0D179E-5F67-5844-4517-6061224594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870907-9654-A561-1D33-B87111CC88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894D9B0-3CFD-5DCA-8905-0FC1401944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6A683-7EF3-483F-9A7B-F141244608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248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F635372-DF64-5BA9-7CF5-58E596F848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9300E05-41A7-610F-5E22-9197B42855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29478F-CE6D-471B-55D4-F832C9DACA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4C021-77BA-47B8-B2A2-C795984348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4491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B56F5B-A61E-DDAD-ED00-0807732B64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FADAB6-09E5-AA64-B487-546DE89FB5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38482D-6385-89DE-92C6-3AC2900488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376C37-385C-40A6-A8F2-C5549097B5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2407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734800-32C7-33F6-96E6-335302C3D8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274DC7A-8A17-F288-D066-BD1E977036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A97BC92-F18B-7F1A-20F5-3720BE8030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15BD50-701F-4CBC-9DE3-BA4CE081CF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2638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C37A612-533F-D319-4911-9C818ACC22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DD72BDF-FE47-E6B1-3453-978CAA5184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AE0ED03-9A54-D16A-05CD-3776E7DCA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D15530-1B14-403A-A8F9-E6FB883BD8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3180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89131C6-7E97-CBAD-01F1-DF73419ADB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355B84B-C088-F059-D9BA-6ECA387B3E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D3E5E28-5D96-0396-AABC-CD8C9EB9C5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23F3B-D29F-4182-BE5A-DD938F569D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0389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270478-3486-41D6-B821-E51BCF5038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3C2358-8F2D-3066-E49E-3281C7895A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45BA8E-053C-8B9F-B3F7-DC99FA2AA1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FC24E-B3C6-4BC7-9406-2362D03AF8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2307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9078A4-977A-B7C7-127D-C1C647C846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F83AA5-27C0-ACB9-34FF-A156AF47C6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E1B48B-D4C3-CAD4-9137-5FEC685615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E84B5-DBBE-4A02-B933-32D1A05F9E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7163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91FF85-A3F1-3327-3229-70B0BBE81D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380FE4-1E1C-AB09-12AE-32A881FEF3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949919-FA37-4F12-17BD-C2BB222374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A88BB-83A1-4BA6-9772-1BC97E65B2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9748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F0F143-2C56-9B60-D7E8-7B8E3E2419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068699-EEF7-C7DF-5856-96D5493F48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DF5E30-0865-FC2D-E034-1E8708ED0D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FE93B-D139-4117-B52E-44603491F4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5524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F4C18D6-21C6-9C05-C7D1-ABBD256774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BBAC40E-4605-F572-86FD-D12C16DC4C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E94CAA0-8278-3797-496D-C321EE03D21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8AEE440-6420-B306-9DFA-B3B2E40A0B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B29FF4B-D043-F02F-2FA4-82D54FB3897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61918A89-2C65-4CF1-9956-29F34E0943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otheslinemath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2.pn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Screen Shot 2016-02-26 at 10.34.46 AM.png">
            <a:extLst>
              <a:ext uri="{FF2B5EF4-FFF2-40B4-BE49-F238E27FC236}">
                <a16:creationId xmlns:a16="http://schemas.microsoft.com/office/drawing/2014/main" id="{FFC9943F-852B-02CA-1B0F-4F691C70D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892" y="2451679"/>
            <a:ext cx="5859009" cy="220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3F81DBB-A672-123B-4E3E-177A3E04A6F6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B3161F56-615D-1342-9F76-A768DBAB8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101" name="Text Box 1033">
            <a:extLst>
              <a:ext uri="{FF2B5EF4-FFF2-40B4-BE49-F238E27FC236}">
                <a16:creationId xmlns:a16="http://schemas.microsoft.com/office/drawing/2014/main" id="{1DDCCF74-D445-89A7-5578-AFDB8D089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5137671"/>
            <a:ext cx="31162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/>
              <a:t>Chris Shore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i="1" dirty="0"/>
              <a:t>The Math Projects Journal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Murrieta Valley USD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  <p:sp>
        <p:nvSpPr>
          <p:cNvPr id="2056" name="Rectangle 1026">
            <a:extLst>
              <a:ext uri="{FF2B5EF4-FFF2-40B4-BE49-F238E27FC236}">
                <a16:creationId xmlns:a16="http://schemas.microsoft.com/office/drawing/2014/main" id="{CECD1F0C-8A23-C5E9-DBF5-EFE2F535B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5875"/>
            <a:ext cx="8729662" cy="12795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</a:p>
          <a:p>
            <a:pPr algn="ctr" eaLnBrk="1" hangingPunct="1">
              <a:lnSpc>
                <a:spcPts val="4800"/>
              </a:lnSpc>
              <a:defRPr/>
            </a:pPr>
            <a:r>
              <a:rPr lang="en-US" sz="52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Algebra, Geometry &amp; Statistics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EDC7A5-7D3E-4F80-3A3F-05BB1B859157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4104" name="Picture 15" descr="MPJ Logo Clear.png">
            <a:extLst>
              <a:ext uri="{FF2B5EF4-FFF2-40B4-BE49-F238E27FC236}">
                <a16:creationId xmlns:a16="http://schemas.microsoft.com/office/drawing/2014/main" id="{971E5CF0-742A-16D6-0055-A82E6675A9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91EA83F-DA1F-9726-CD41-69823744DDD9}"/>
              </a:ext>
            </a:extLst>
          </p:cNvPr>
          <p:cNvSpPr/>
          <p:nvPr/>
        </p:nvSpPr>
        <p:spPr>
          <a:xfrm>
            <a:off x="694267" y="1875989"/>
            <a:ext cx="7941734" cy="2120271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charset="0"/>
                <a:ea typeface="MS PGothic" charset="0"/>
                <a:cs typeface="MS PGothic" charset="0"/>
              </a:rPr>
              <a:t>The Master Number Sense Maker!</a:t>
            </a:r>
          </a:p>
        </p:txBody>
      </p:sp>
      <p:sp>
        <p:nvSpPr>
          <p:cNvPr id="4106" name="Text Box 1033">
            <a:extLst>
              <a:ext uri="{FF2B5EF4-FFF2-40B4-BE49-F238E27FC236}">
                <a16:creationId xmlns:a16="http://schemas.microsoft.com/office/drawing/2014/main" id="{77DD5068-811F-2D02-940B-B6CE35748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8502" y="5015831"/>
            <a:ext cx="291011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/>
              <a:t>mathprojects.com</a:t>
            </a:r>
            <a:br>
              <a:rPr lang="en-US" altLang="en-US" sz="2000" b="1" dirty="0"/>
            </a:br>
            <a:r>
              <a:rPr lang="en-US" altLang="en-US" sz="2000" b="1" dirty="0"/>
              <a:t>clotheslinemath.com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/>
              <a:t>@MathProjects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/>
              <a:t>#clotheslinemath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b="1" i="0" dirty="0">
                <a:solidFill>
                  <a:srgbClr val="050505"/>
                </a:solidFill>
                <a:effectLst/>
                <a:latin typeface="+mj-lt"/>
              </a:rPr>
              <a:t>#nwmath2024</a:t>
            </a:r>
            <a:endParaRPr lang="en-US" altLang="en-US" sz="20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82C6CC-E50B-5749-7C3A-C05CDF5C8E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4405" y="4797947"/>
            <a:ext cx="2342879" cy="18135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798F59-552F-08D5-9EE9-E561D7F4AF39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DEDCCD3-FE1A-FE6B-A4A3-38EA926EE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6" name="Rectangle 1026">
            <a:extLst>
              <a:ext uri="{FF2B5EF4-FFF2-40B4-BE49-F238E27FC236}">
                <a16:creationId xmlns:a16="http://schemas.microsoft.com/office/drawing/2014/main" id="{4EC84E0E-CC1E-C236-FD38-6B39BA81D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17475"/>
            <a:ext cx="8729662" cy="12033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</a:p>
          <a:p>
            <a:pPr algn="ctr" eaLnBrk="1" hangingPunct="1">
              <a:lnSpc>
                <a:spcPts val="4800"/>
              </a:lnSpc>
              <a:defRPr/>
            </a:pP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Our Objectives Today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0CDA60-CFBF-9503-A5FC-F9587D836BCE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5126" name="Picture 15" descr="MPJ Logo Clear.png">
            <a:extLst>
              <a:ext uri="{FF2B5EF4-FFF2-40B4-BE49-F238E27FC236}">
                <a16:creationId xmlns:a16="http://schemas.microsoft.com/office/drawing/2014/main" id="{041BD9CC-7B37-4B81-7F06-29F5E0828D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8" name="TextBox 13">
            <a:extLst>
              <a:ext uri="{FF2B5EF4-FFF2-40B4-BE49-F238E27FC236}">
                <a16:creationId xmlns:a16="http://schemas.microsoft.com/office/drawing/2014/main" id="{71CE4E2A-AD95-5735-15C0-7C6A9E7A9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1909763"/>
            <a:ext cx="78200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4000" b="1">
                <a:solidFill>
                  <a:srgbClr val="000000"/>
                </a:solidFill>
              </a:rPr>
              <a:t>Model </a:t>
            </a:r>
            <a:r>
              <a:rPr lang="en-US" altLang="en-US" sz="4000" b="1">
                <a:solidFill>
                  <a:srgbClr val="00B050"/>
                </a:solidFill>
              </a:rPr>
              <a:t>Clothesline Math </a:t>
            </a:r>
            <a:r>
              <a:rPr lang="en-US" altLang="en-US" sz="4000" b="1">
                <a:solidFill>
                  <a:srgbClr val="000000"/>
                </a:solidFill>
              </a:rPr>
              <a:t>Lessons</a:t>
            </a:r>
            <a:endParaRPr lang="en-US" altLang="en-US" sz="4000" b="1">
              <a:solidFill>
                <a:srgbClr val="00B050"/>
              </a:solidFill>
            </a:endParaRPr>
          </a:p>
        </p:txBody>
      </p:sp>
      <p:sp>
        <p:nvSpPr>
          <p:cNvPr id="5129" name="TextBox 14">
            <a:extLst>
              <a:ext uri="{FF2B5EF4-FFF2-40B4-BE49-F238E27FC236}">
                <a16:creationId xmlns:a16="http://schemas.microsoft.com/office/drawing/2014/main" id="{B31C803A-CB3D-CE5D-C61C-7E3509217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463" y="4268788"/>
            <a:ext cx="741045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00100" indent="-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4000" b="1"/>
              <a:t>Declare your first steps to implementing your own </a:t>
            </a:r>
            <a:r>
              <a:rPr lang="en-US" altLang="en-US" sz="4000" b="1">
                <a:solidFill>
                  <a:srgbClr val="00B050"/>
                </a:solidFill>
              </a:rPr>
              <a:t>Clothesline Math </a:t>
            </a:r>
            <a:r>
              <a:rPr lang="en-US" altLang="en-US" sz="4000" b="1">
                <a:solidFill>
                  <a:srgbClr val="000000"/>
                </a:solidFill>
              </a:rPr>
              <a:t>Activity</a:t>
            </a:r>
            <a:endParaRPr lang="en-US" altLang="en-US" sz="4000" b="1">
              <a:solidFill>
                <a:srgbClr val="00B050"/>
              </a:solidFill>
            </a:endParaRPr>
          </a:p>
        </p:txBody>
      </p:sp>
      <p:pic>
        <p:nvPicPr>
          <p:cNvPr id="5130" name="Picture 11" descr="5 Common Errors Made While Defining Learning Objectives">
            <a:extLst>
              <a:ext uri="{FF2B5EF4-FFF2-40B4-BE49-F238E27FC236}">
                <a16:creationId xmlns:a16="http://schemas.microsoft.com/office/drawing/2014/main" id="{652A714A-F6E7-EF46-33EE-B812D3BE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420868">
            <a:off x="3441700" y="3068638"/>
            <a:ext cx="1938338" cy="109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33">
            <a:extLst>
              <a:ext uri="{FF2B5EF4-FFF2-40B4-BE49-F238E27FC236}">
                <a16:creationId xmlns:a16="http://schemas.microsoft.com/office/drawing/2014/main" id="{E18391E8-FD14-7517-099A-B018D51FA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8EB04F-812B-3CF8-4695-A560F9DCC570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035013CC-7A0B-D2AF-4AF0-724C38712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6" name="Rectangle 1026">
            <a:extLst>
              <a:ext uri="{FF2B5EF4-FFF2-40B4-BE49-F238E27FC236}">
                <a16:creationId xmlns:a16="http://schemas.microsoft.com/office/drawing/2014/main" id="{836773E2-7CCE-5EF1-3ADF-01A9ADE9D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17475"/>
            <a:ext cx="8729662" cy="12033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</a:p>
          <a:p>
            <a:pPr algn="ctr" eaLnBrk="1" hangingPunct="1">
              <a:lnSpc>
                <a:spcPts val="4800"/>
              </a:lnSpc>
              <a:defRPr/>
            </a:pP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The Set-up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D8EB79-8C81-4EB1-C088-970AA59432E8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7174" name="Picture 15" descr="MPJ Logo Clear.png">
            <a:extLst>
              <a:ext uri="{FF2B5EF4-FFF2-40B4-BE49-F238E27FC236}">
                <a16:creationId xmlns:a16="http://schemas.microsoft.com/office/drawing/2014/main" id="{36542D47-A3DF-B9EA-AF52-784DA7EC7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7" descr="Screen Shot 2016-12-02 at 1.53.48 AM.png">
            <a:extLst>
              <a:ext uri="{FF2B5EF4-FFF2-40B4-BE49-F238E27FC236}">
                <a16:creationId xmlns:a16="http://schemas.microsoft.com/office/drawing/2014/main" id="{BB95D442-C036-531A-7291-555BB3ADE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999" y="1665968"/>
            <a:ext cx="3911001" cy="2051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8" descr="Screen Shot 2016-12-02 at 1.52.34 AM.png">
            <a:extLst>
              <a:ext uri="{FF2B5EF4-FFF2-40B4-BE49-F238E27FC236}">
                <a16:creationId xmlns:a16="http://schemas.microsoft.com/office/drawing/2014/main" id="{191C080D-1788-C810-98FC-E7A6E260BE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0" y="3972131"/>
            <a:ext cx="269875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1" descr="Screen Shot 2016-12-02 at 1.51.03 AM.png">
            <a:extLst>
              <a:ext uri="{FF2B5EF4-FFF2-40B4-BE49-F238E27FC236}">
                <a16:creationId xmlns:a16="http://schemas.microsoft.com/office/drawing/2014/main" id="{7134DBE3-BBFB-3E5C-D6B5-716D19249E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28" y="1665968"/>
            <a:ext cx="3821978" cy="2051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3" descr="Screen Shot 2016-12-02 at 1.53.36 AM.png">
            <a:extLst>
              <a:ext uri="{FF2B5EF4-FFF2-40B4-BE49-F238E27FC236}">
                <a16:creationId xmlns:a16="http://schemas.microsoft.com/office/drawing/2014/main" id="{073ED668-9F01-04C9-299F-D79594F0A8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07" y="3922051"/>
            <a:ext cx="4465222" cy="236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33">
            <a:extLst>
              <a:ext uri="{FF2B5EF4-FFF2-40B4-BE49-F238E27FC236}">
                <a16:creationId xmlns:a16="http://schemas.microsoft.com/office/drawing/2014/main" id="{ECCB5185-AE25-62A0-339C-0C914786F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1057FB-052F-488E-8CDA-88FA2557A5C0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EF515589-2EDA-B075-4A82-D023042DD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6" name="Rectangle 1026">
            <a:extLst>
              <a:ext uri="{FF2B5EF4-FFF2-40B4-BE49-F238E27FC236}">
                <a16:creationId xmlns:a16="http://schemas.microsoft.com/office/drawing/2014/main" id="{469EDA49-6666-D807-F61C-9A13DC93D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17475"/>
            <a:ext cx="8729662" cy="11525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  <a:br>
              <a:rPr lang="en-US" sz="4400" b="1" dirty="0">
                <a:latin typeface="Charter Black"/>
              </a:rPr>
            </a:b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Introduction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4294C9-643A-6A22-0F9A-8323401CD034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11270" name="Picture 8" descr="MPJ Logo Clear.png">
            <a:extLst>
              <a:ext uri="{FF2B5EF4-FFF2-40B4-BE49-F238E27FC236}">
                <a16:creationId xmlns:a16="http://schemas.microsoft.com/office/drawing/2014/main" id="{D289608E-D46C-EDB1-4B5D-300C1F6CD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34075"/>
            <a:ext cx="1203325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2" descr="Screen Shot 2015-10-21 at 6.06.42 AM.png">
            <a:extLst>
              <a:ext uri="{FF2B5EF4-FFF2-40B4-BE49-F238E27FC236}">
                <a16:creationId xmlns:a16="http://schemas.microsoft.com/office/drawing/2014/main" id="{CD969F53-A2B7-61DE-695F-EBA73E2B1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201863"/>
            <a:ext cx="4995862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033">
            <a:extLst>
              <a:ext uri="{FF2B5EF4-FFF2-40B4-BE49-F238E27FC236}">
                <a16:creationId xmlns:a16="http://schemas.microsoft.com/office/drawing/2014/main" id="{22F3AFDF-8CF4-0385-4B68-2D8A21D49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7BC662-EFD0-2513-5557-FD454A63AF09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644960C9-6FC9-7DD6-04C7-482A31511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6" name="Rectangle 1026">
            <a:extLst>
              <a:ext uri="{FF2B5EF4-FFF2-40B4-BE49-F238E27FC236}">
                <a16:creationId xmlns:a16="http://schemas.microsoft.com/office/drawing/2014/main" id="{165FB89F-8541-D6EB-23B1-D645ECFBB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17475"/>
            <a:ext cx="8729662" cy="11525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  <a:br>
              <a:rPr lang="en-US" sz="4400" b="1" dirty="0">
                <a:latin typeface="Charter Black"/>
              </a:rPr>
            </a:b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Handout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520C5F-5CC5-4139-FB7B-A8DEA10871DF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13318" name="Picture 8" descr="MPJ Logo Clear.png">
            <a:extLst>
              <a:ext uri="{FF2B5EF4-FFF2-40B4-BE49-F238E27FC236}">
                <a16:creationId xmlns:a16="http://schemas.microsoft.com/office/drawing/2014/main" id="{8D05CE96-5071-001E-E699-555B66843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34075"/>
            <a:ext cx="1203325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C4CF0D-995C-E08F-2546-97DA02A134C9}"/>
              </a:ext>
            </a:extLst>
          </p:cNvPr>
          <p:cNvSpPr txBox="1">
            <a:spLocks noChangeArrowheads="1"/>
          </p:cNvSpPr>
          <p:nvPr/>
        </p:nvSpPr>
        <p:spPr bwMode="auto">
          <a:xfrm rot="-335356">
            <a:off x="1668463" y="5395913"/>
            <a:ext cx="74628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FF0000"/>
                </a:solidFill>
              </a:rPr>
              <a:t>Discussions, Deductions &amp; Decisions</a:t>
            </a:r>
          </a:p>
        </p:txBody>
      </p:sp>
      <p:pic>
        <p:nvPicPr>
          <p:cNvPr id="13321" name="Picture 2" descr="Screen Shot 2017-04-07 at 12.44.21 AM.png">
            <a:extLst>
              <a:ext uri="{FF2B5EF4-FFF2-40B4-BE49-F238E27FC236}">
                <a16:creationId xmlns:a16="http://schemas.microsoft.com/office/drawing/2014/main" id="{5DF958BA-3A30-5BBE-C400-B7B1A7BE6C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1770063"/>
            <a:ext cx="6569075" cy="326231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033">
            <a:extLst>
              <a:ext uri="{FF2B5EF4-FFF2-40B4-BE49-F238E27FC236}">
                <a16:creationId xmlns:a16="http://schemas.microsoft.com/office/drawing/2014/main" id="{E75BFCFC-D7A8-8A03-7AEF-68576D34D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B6D904-82E4-222E-AF69-BC29B261C179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4776EBD-4616-800B-C2CC-C6EFF1B73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6" name="Rectangle 1026">
            <a:extLst>
              <a:ext uri="{FF2B5EF4-FFF2-40B4-BE49-F238E27FC236}">
                <a16:creationId xmlns:a16="http://schemas.microsoft.com/office/drawing/2014/main" id="{14537DA0-3B6F-D04C-2DDE-B776537AB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17475"/>
            <a:ext cx="8729662" cy="12033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</a:p>
          <a:p>
            <a:pPr algn="ctr" eaLnBrk="1" hangingPunct="1">
              <a:lnSpc>
                <a:spcPts val="4800"/>
              </a:lnSpc>
              <a:defRPr/>
            </a:pP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A Brief History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A7779E-78C2-A9E8-2220-3F2A50E891C5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15366" name="Picture 15" descr="MPJ Logo Clear.png">
            <a:extLst>
              <a:ext uri="{FF2B5EF4-FFF2-40B4-BE49-F238E27FC236}">
                <a16:creationId xmlns:a16="http://schemas.microsoft.com/office/drawing/2014/main" id="{61B5B7BC-1CE2-0567-5BE4-D3F2E8A26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4" descr="Kelli.jpg">
            <a:extLst>
              <a:ext uri="{FF2B5EF4-FFF2-40B4-BE49-F238E27FC236}">
                <a16:creationId xmlns:a16="http://schemas.microsoft.com/office/drawing/2014/main" id="{435FB4D1-20F2-8783-7950-1FF645FC68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2189163"/>
            <a:ext cx="3159125" cy="306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EBF171-80D9-E7F2-0FC2-C7913EF52B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363" y="1712913"/>
            <a:ext cx="4137025" cy="22383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D68885-77FC-DB2C-3E94-A709128B3D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50" y="4152900"/>
            <a:ext cx="3048000" cy="2101850"/>
          </a:xfrm>
          <a:prstGeom prst="rect">
            <a:avLst/>
          </a:prstGeom>
          <a:noFill/>
          <a:ln w="9525">
            <a:solidFill>
              <a:srgbClr val="33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ABBC9C-ED06-26E3-AB6F-EA65563A1F40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6CE4B80D-3201-EBDF-7E7B-F5CAC70CD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6" name="Rectangle 1026">
            <a:extLst>
              <a:ext uri="{FF2B5EF4-FFF2-40B4-BE49-F238E27FC236}">
                <a16:creationId xmlns:a16="http://schemas.microsoft.com/office/drawing/2014/main" id="{84F07AB8-B848-4303-D185-E8E76F1C5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17475"/>
            <a:ext cx="8729662" cy="12033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</a:p>
          <a:p>
            <a:pPr algn="ctr" eaLnBrk="1" hangingPunct="1">
              <a:lnSpc>
                <a:spcPts val="4800"/>
              </a:lnSpc>
              <a:defRPr/>
            </a:pP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My Contributions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CD55AD-D854-CCD9-0052-7A8747093439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17414" name="Picture 15" descr="MPJ Logo Clear.png">
            <a:extLst>
              <a:ext uri="{FF2B5EF4-FFF2-40B4-BE49-F238E27FC236}">
                <a16:creationId xmlns:a16="http://schemas.microsoft.com/office/drawing/2014/main" id="{EBA3FD4E-03ED-1315-4DC9-6FDA77B26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A99CF3-5351-A27F-590D-DF4F9E365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828800"/>
            <a:ext cx="230346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207CBFE-6D58-E7FA-6069-AEE9CE0E80F7}"/>
              </a:ext>
            </a:extLst>
          </p:cNvPr>
          <p:cNvSpPr/>
          <p:nvPr/>
        </p:nvSpPr>
        <p:spPr>
          <a:xfrm rot="21085776">
            <a:off x="2917928" y="4805867"/>
            <a:ext cx="3308145" cy="916650"/>
          </a:xfrm>
          <a:prstGeom prst="rect">
            <a:avLst/>
          </a:prstGeom>
          <a:noFill/>
        </p:spPr>
        <p:txBody>
          <a:bodyPr wrap="none">
            <a:prstTxWarp prst="textChevron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charset="0"/>
                <a:ea typeface="MS PGothic" charset="0"/>
                <a:cs typeface="MS PGothic" charset="0"/>
              </a:rPr>
              <a:t>#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charset="0"/>
                <a:ea typeface="MS PGothic" charset="0"/>
                <a:cs typeface="MS PGothic" charset="0"/>
              </a:rPr>
              <a:t>clotheslinemath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charset="0"/>
              <a:ea typeface="MS PGothic" charset="0"/>
              <a:cs typeface="MS PGothic" charset="0"/>
            </a:endParaRPr>
          </a:p>
        </p:txBody>
      </p:sp>
      <p:pic>
        <p:nvPicPr>
          <p:cNvPr id="5" name="Picture 27">
            <a:extLst>
              <a:ext uri="{FF2B5EF4-FFF2-40B4-BE49-F238E27FC236}">
                <a16:creationId xmlns:a16="http://schemas.microsoft.com/office/drawing/2014/main" id="{DFEB6744-AFEB-DC0A-0DDF-555C2938C0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133600"/>
            <a:ext cx="4170363" cy="2438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131180B-51FA-604F-017C-8FC5A0D3D04D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828800"/>
            <a:ext cx="1752600" cy="3810000"/>
            <a:chOff x="2286000" y="1295400"/>
            <a:chExt cx="2787835" cy="5181255"/>
          </a:xfrm>
        </p:grpSpPr>
        <p:pic>
          <p:nvPicPr>
            <p:cNvPr id="17421" name="Picture 4">
              <a:extLst>
                <a:ext uri="{FF2B5EF4-FFF2-40B4-BE49-F238E27FC236}">
                  <a16:creationId xmlns:a16="http://schemas.microsoft.com/office/drawing/2014/main" id="{FFA273D0-427E-E806-AD8A-A6929AD2E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0" y="4419600"/>
              <a:ext cx="2743200" cy="2057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2" name="Picture 30">
              <a:extLst>
                <a:ext uri="{FF2B5EF4-FFF2-40B4-BE49-F238E27FC236}">
                  <a16:creationId xmlns:a16="http://schemas.microsoft.com/office/drawing/2014/main" id="{3860EB9C-BD55-9855-9971-D467576C5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0" y="2819400"/>
              <a:ext cx="2787835" cy="144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3" name="Picture 31">
              <a:extLst>
                <a:ext uri="{FF2B5EF4-FFF2-40B4-BE49-F238E27FC236}">
                  <a16:creationId xmlns:a16="http://schemas.microsoft.com/office/drawing/2014/main" id="{F0B73FA4-D01E-6B34-3B9D-22C1952F5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0" y="1295400"/>
              <a:ext cx="27698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 Box 1033">
            <a:extLst>
              <a:ext uri="{FF2B5EF4-FFF2-40B4-BE49-F238E27FC236}">
                <a16:creationId xmlns:a16="http://schemas.microsoft.com/office/drawing/2014/main" id="{E150870F-04AF-93AC-5F1D-C725FDEDF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E7A75E-3124-7AF8-245C-093DFE5031BE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EE719897-A522-71BB-8CF0-5D94EA249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580438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23" name="Rectangle 1026">
            <a:extLst>
              <a:ext uri="{FF2B5EF4-FFF2-40B4-BE49-F238E27FC236}">
                <a16:creationId xmlns:a16="http://schemas.microsoft.com/office/drawing/2014/main" id="{FA4E1FB7-1C19-F13B-783A-9498FBE69A4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5938" y="125413"/>
            <a:ext cx="8331200" cy="1177925"/>
          </a:xfrm>
        </p:spPr>
        <p:txBody>
          <a:bodyPr/>
          <a:lstStyle/>
          <a:p>
            <a:pPr>
              <a:lnSpc>
                <a:spcPts val="4800"/>
              </a:lnSpc>
              <a:defRPr/>
            </a:pPr>
            <a:r>
              <a:rPr lang="en-US" b="1" dirty="0">
                <a:solidFill>
                  <a:schemeClr val="tx1"/>
                </a:solidFill>
                <a:latin typeface="Charter Black"/>
                <a:ea typeface="MS PGothic" charset="0"/>
              </a:rPr>
              <a:t>Clothesline Math</a:t>
            </a:r>
            <a:br>
              <a:rPr lang="en-US" sz="5400" b="1" dirty="0">
                <a:solidFill>
                  <a:schemeClr val="tx1"/>
                </a:solidFill>
                <a:latin typeface="Charter Black"/>
                <a:ea typeface="MS PGothic" charset="0"/>
              </a:rPr>
            </a:b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Geometry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E53FD8-7952-FF7D-6A2D-595D7C79EAA6}"/>
              </a:ext>
            </a:extLst>
          </p:cNvPr>
          <p:cNvSpPr/>
          <p:nvPr/>
        </p:nvSpPr>
        <p:spPr>
          <a:xfrm rot="5400000">
            <a:off x="4502150" y="2214403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19462" name="Picture 8" descr="MPJ Logo Clear.png">
            <a:extLst>
              <a:ext uri="{FF2B5EF4-FFF2-40B4-BE49-F238E27FC236}">
                <a16:creationId xmlns:a16="http://schemas.microsoft.com/office/drawing/2014/main" id="{975FBC2C-6C2B-F615-5718-1122CBCE4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34075"/>
            <a:ext cx="1203325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3" descr="Drawing Vertical &amp; Linear.png">
            <a:extLst>
              <a:ext uri="{FF2B5EF4-FFF2-40B4-BE49-F238E27FC236}">
                <a16:creationId xmlns:a16="http://schemas.microsoft.com/office/drawing/2014/main" id="{A30BD762-D2D3-C721-D1E5-BFF2AD283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88" y="2486025"/>
            <a:ext cx="6737350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5" name="TextBox 1">
            <a:extLst>
              <a:ext uri="{FF2B5EF4-FFF2-40B4-BE49-F238E27FC236}">
                <a16:creationId xmlns:a16="http://schemas.microsoft.com/office/drawing/2014/main" id="{CD6D6137-36FE-C8AD-C7FB-87A073F5C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8" y="1568450"/>
            <a:ext cx="86518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25" indent="-12573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G.CO.9:  </a:t>
            </a:r>
            <a:r>
              <a:rPr lang="en-US" altLang="en-US" sz="2400" b="1" dirty="0">
                <a:solidFill>
                  <a:srgbClr val="00B050"/>
                </a:solidFill>
              </a:rPr>
              <a:t>See the structure </a:t>
            </a:r>
            <a:r>
              <a:rPr lang="en-US" altLang="en-US" sz="2400" b="1" dirty="0"/>
              <a:t>of </a:t>
            </a:r>
            <a:r>
              <a:rPr lang="en-US" altLang="en-US" sz="2400" b="1" dirty="0">
                <a:solidFill>
                  <a:srgbClr val="00B050"/>
                </a:solidFill>
              </a:rPr>
              <a:t>vertical angles </a:t>
            </a:r>
            <a:r>
              <a:rPr lang="en-US" altLang="en-US" sz="2400" b="1" dirty="0"/>
              <a:t>and linear pairs to prove that vertical angles are congruent.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D1EEB01E-AD4C-B13A-55C4-E9CB4E975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3700" y="5815013"/>
            <a:ext cx="9255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8000"/>
                </a:solidFill>
              </a:rPr>
              <a:t>a, b,</a:t>
            </a:r>
            <a:endParaRPr lang="en-US" altLang="en-US" b="1" baseline="-25000">
              <a:solidFill>
                <a:srgbClr val="008000"/>
              </a:solidFill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312B195-4A7B-291B-B59A-9D7D499A4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2538" y="5813425"/>
            <a:ext cx="469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8000"/>
                </a:solidFill>
              </a:rPr>
              <a:t>c,</a:t>
            </a:r>
            <a:endParaRPr lang="en-US" altLang="en-US" b="1" baseline="-25000">
              <a:solidFill>
                <a:srgbClr val="008000"/>
              </a:solidFill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F64DED97-F4D4-5F70-E53A-17F44003C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9888" y="5811838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8000"/>
                </a:solidFill>
              </a:rPr>
              <a:t>x</a:t>
            </a:r>
            <a:endParaRPr lang="en-US" altLang="en-US" b="1" baseline="-25000">
              <a:solidFill>
                <a:srgbClr val="008000"/>
              </a:solidFill>
            </a:endParaRPr>
          </a:p>
        </p:txBody>
      </p:sp>
      <p:sp>
        <p:nvSpPr>
          <p:cNvPr id="3" name="Text Box 1033">
            <a:extLst>
              <a:ext uri="{FF2B5EF4-FFF2-40B4-BE49-F238E27FC236}">
                <a16:creationId xmlns:a16="http://schemas.microsoft.com/office/drawing/2014/main" id="{B0CB9D0E-30B5-3891-8AFA-8A63008FD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Clothesline Prop.png">
            <a:extLst>
              <a:ext uri="{FF2B5EF4-FFF2-40B4-BE49-F238E27FC236}">
                <a16:creationId xmlns:a16="http://schemas.microsoft.com/office/drawing/2014/main" id="{3174AA1E-BFDF-A6A2-A733-E1342E4BD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4665663"/>
            <a:ext cx="7434263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4A51A61-E258-751A-8DE1-5A763542479C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43706E-C7F1-C024-3980-6C24925C10CF}"/>
              </a:ext>
            </a:extLst>
          </p:cNvPr>
          <p:cNvSpPr/>
          <p:nvPr/>
        </p:nvSpPr>
        <p:spPr>
          <a:xfrm rot="5400000">
            <a:off x="4495800" y="220329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D052E807-903B-DB8C-BAD3-595F94399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4" name="Rectangle 1026">
            <a:extLst>
              <a:ext uri="{FF2B5EF4-FFF2-40B4-BE49-F238E27FC236}">
                <a16:creationId xmlns:a16="http://schemas.microsoft.com/office/drawing/2014/main" id="{6A5B4AFF-9E85-1916-48CF-ECBA08A7827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5938" y="74613"/>
            <a:ext cx="8331200" cy="1177925"/>
          </a:xfrm>
        </p:spPr>
        <p:txBody>
          <a:bodyPr/>
          <a:lstStyle/>
          <a:p>
            <a:pPr eaLnBrk="1" hangingPunct="1">
              <a:lnSpc>
                <a:spcPts val="4800"/>
              </a:lnSpc>
              <a:defRPr/>
            </a:pPr>
            <a:r>
              <a:rPr lang="en-US" b="1" dirty="0">
                <a:latin typeface="Charter Black"/>
              </a:rPr>
              <a:t>Clothesline Geometry</a:t>
            </a:r>
            <a:br>
              <a:rPr lang="en-US" b="1" dirty="0">
                <a:solidFill>
                  <a:schemeClr val="tx1"/>
                </a:solidFill>
                <a:latin typeface="Charter Black"/>
                <a:ea typeface="ＭＳ Ｐゴシック" charset="0"/>
                <a:cs typeface="+mj-cs"/>
              </a:rPr>
            </a:b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Assignments &amp; Assessments</a:t>
            </a:r>
            <a:endParaRPr lang="en-US" dirty="0">
              <a:ea typeface="ＭＳ Ｐゴシック" charset="0"/>
              <a:cs typeface="+mj-cs"/>
            </a:endParaRPr>
          </a:p>
        </p:txBody>
      </p:sp>
      <p:pic>
        <p:nvPicPr>
          <p:cNvPr id="20487" name="Picture 15" descr="MPJ Logo Clear.png">
            <a:extLst>
              <a:ext uri="{FF2B5EF4-FFF2-40B4-BE49-F238E27FC236}">
                <a16:creationId xmlns:a16="http://schemas.microsoft.com/office/drawing/2014/main" id="{F6AEEDDB-0884-386F-3F82-598F588CC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2" descr="Screen Shot 2016-02-28 at 10.49.00 PM.png">
            <a:extLst>
              <a:ext uri="{FF2B5EF4-FFF2-40B4-BE49-F238E27FC236}">
                <a16:creationId xmlns:a16="http://schemas.microsoft.com/office/drawing/2014/main" id="{B9DE8F18-A824-17F5-30C8-6341B0453D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1619250"/>
            <a:ext cx="8669338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08E1B5-3035-DF1E-0F48-32E9F07B735C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BCA35E7-0009-6661-802C-DDECF1638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6" name="Rectangle 1026">
            <a:extLst>
              <a:ext uri="{FF2B5EF4-FFF2-40B4-BE49-F238E27FC236}">
                <a16:creationId xmlns:a16="http://schemas.microsoft.com/office/drawing/2014/main" id="{DCBFA2BB-8E1E-8914-9F8B-5087D43C33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"/>
            <a:ext cx="8729662" cy="13970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  <a:br>
              <a:rPr lang="en-US" sz="4400" b="1" dirty="0">
                <a:latin typeface="Charter Black"/>
              </a:rPr>
            </a:b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Geometry with Algebra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4BC6FE-A7A8-0F70-851B-A8D051639C46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21510" name="Picture 15" descr="MPJ Logo Clear.png">
            <a:extLst>
              <a:ext uri="{FF2B5EF4-FFF2-40B4-BE49-F238E27FC236}">
                <a16:creationId xmlns:a16="http://schemas.microsoft.com/office/drawing/2014/main" id="{1ED6DB26-E8E9-FBC5-AF25-BBF93FEC7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3" descr="Screen Shot 2016-02-27 at 12.13.04 AM.png">
            <a:extLst>
              <a:ext uri="{FF2B5EF4-FFF2-40B4-BE49-F238E27FC236}">
                <a16:creationId xmlns:a16="http://schemas.microsoft.com/office/drawing/2014/main" id="{0B986873-7407-024A-18C3-FA1343C58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2257425"/>
            <a:ext cx="6003925" cy="365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3" name="TextBox 1">
            <a:extLst>
              <a:ext uri="{FF2B5EF4-FFF2-40B4-BE49-F238E27FC236}">
                <a16:creationId xmlns:a16="http://schemas.microsoft.com/office/drawing/2014/main" id="{293DFDAF-D401-140A-8895-0BA1F0AC8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3" y="1568450"/>
            <a:ext cx="77247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546225" indent="-1317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A.REI.1:	</a:t>
            </a:r>
            <a:r>
              <a:rPr lang="en-US" altLang="en-US" sz="2400" b="1">
                <a:solidFill>
                  <a:srgbClr val="00B050"/>
                </a:solidFill>
              </a:rPr>
              <a:t>Solve </a:t>
            </a:r>
            <a:r>
              <a:rPr lang="en-US" altLang="en-US" sz="2400" b="1"/>
              <a:t>equations with </a:t>
            </a:r>
            <a:r>
              <a:rPr lang="en-US" altLang="en-US" sz="2400" b="1">
                <a:solidFill>
                  <a:srgbClr val="00B050"/>
                </a:solidFill>
              </a:rPr>
              <a:t>variables on both sides</a:t>
            </a:r>
            <a:r>
              <a:rPr lang="en-US" altLang="en-US" sz="2400" b="1"/>
              <a:t> to determine the measure of vertical angles.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FFF39495-F22F-52AF-C168-376FFC57E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0475" y="4160838"/>
            <a:ext cx="2224088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 3x – 6 =  2x + 9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/>
              <a:t>-2x       = -2x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   x – 6 =    9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/>
              <a:t>      + 6 = +6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         x = 15  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573651F6-6C7A-1200-B70C-FABA3A18D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50" y="5791200"/>
            <a:ext cx="28209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8000"/>
                </a:solidFill>
              </a:rPr>
              <a:t>2x + 9, 3x – 6,</a:t>
            </a:r>
            <a:endParaRPr lang="en-US" altLang="en-US" b="1" baseline="-25000">
              <a:solidFill>
                <a:srgbClr val="008000"/>
              </a:solidFill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2F6740BA-D0D0-A955-2333-7E82B90EE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6163" y="5795963"/>
            <a:ext cx="14398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8000"/>
                </a:solidFill>
              </a:rPr>
              <a:t>2x, 3x,</a:t>
            </a:r>
            <a:endParaRPr lang="en-US" altLang="en-US" b="1" baseline="-25000">
              <a:solidFill>
                <a:srgbClr val="008000"/>
              </a:solidFill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FAC60E3A-B36E-B6B5-05CD-74EDF8C83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7438" y="5791200"/>
            <a:ext cx="415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8000"/>
                </a:solidFill>
              </a:rPr>
              <a:t>x</a:t>
            </a:r>
            <a:endParaRPr lang="en-US" altLang="en-US" b="1" baseline="-25000">
              <a:solidFill>
                <a:srgbClr val="008000"/>
              </a:solidFill>
            </a:endParaRPr>
          </a:p>
        </p:txBody>
      </p:sp>
      <p:sp>
        <p:nvSpPr>
          <p:cNvPr id="3" name="Text Box 1033">
            <a:extLst>
              <a:ext uri="{FF2B5EF4-FFF2-40B4-BE49-F238E27FC236}">
                <a16:creationId xmlns:a16="http://schemas.microsoft.com/office/drawing/2014/main" id="{152B4ED9-9BA1-E12E-5D9E-682233843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CFF1B23-8B2B-F74C-A010-C9D178D6C836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F5C39B-E007-A524-C9E9-8BB0BE7FF41D}"/>
              </a:ext>
            </a:extLst>
          </p:cNvPr>
          <p:cNvSpPr/>
          <p:nvPr/>
        </p:nvSpPr>
        <p:spPr>
          <a:xfrm rot="5400000">
            <a:off x="4495800" y="2207132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9319F407-3D8C-1FD2-3C0A-EF752FB1F1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4" name="Rectangle 1026">
            <a:extLst>
              <a:ext uri="{FF2B5EF4-FFF2-40B4-BE49-F238E27FC236}">
                <a16:creationId xmlns:a16="http://schemas.microsoft.com/office/drawing/2014/main" id="{ED5FD90D-CCB5-F0D9-4554-1A0A891D43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5938" y="74613"/>
            <a:ext cx="8331200" cy="1177925"/>
          </a:xfrm>
        </p:spPr>
        <p:txBody>
          <a:bodyPr/>
          <a:lstStyle/>
          <a:p>
            <a:pPr eaLnBrk="1" hangingPunct="1">
              <a:lnSpc>
                <a:spcPts val="4800"/>
              </a:lnSpc>
              <a:defRPr/>
            </a:pPr>
            <a:r>
              <a:rPr lang="en-US" b="1" dirty="0">
                <a:latin typeface="Charter Black"/>
              </a:rPr>
              <a:t>Clothesline Geometry</a:t>
            </a:r>
            <a:br>
              <a:rPr lang="en-US" b="1" dirty="0">
                <a:solidFill>
                  <a:schemeClr val="tx1"/>
                </a:solidFill>
                <a:latin typeface="Charter Black"/>
                <a:ea typeface="ＭＳ Ｐゴシック" charset="0"/>
                <a:cs typeface="+mj-cs"/>
              </a:rPr>
            </a:b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Assignments &amp; Assessments</a:t>
            </a:r>
            <a:endParaRPr lang="en-US" sz="5400" dirty="0">
              <a:latin typeface="Charter Black"/>
              <a:ea typeface="ＭＳ Ｐゴシック" charset="0"/>
              <a:cs typeface="+mj-cs"/>
            </a:endParaRPr>
          </a:p>
        </p:txBody>
      </p:sp>
      <p:pic>
        <p:nvPicPr>
          <p:cNvPr id="22534" name="Picture 15" descr="MPJ Logo Clear.png">
            <a:extLst>
              <a:ext uri="{FF2B5EF4-FFF2-40B4-BE49-F238E27FC236}">
                <a16:creationId xmlns:a16="http://schemas.microsoft.com/office/drawing/2014/main" id="{573F10E3-13A9-484C-6DB8-4CFBBE594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3" descr="Clothesline Seg Add.png">
            <a:extLst>
              <a:ext uri="{FF2B5EF4-FFF2-40B4-BE49-F238E27FC236}">
                <a16:creationId xmlns:a16="http://schemas.microsoft.com/office/drawing/2014/main" id="{54350F96-23A1-9F3A-619B-F92AE81AB3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2303463"/>
            <a:ext cx="8647113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033">
            <a:extLst>
              <a:ext uri="{FF2B5EF4-FFF2-40B4-BE49-F238E27FC236}">
                <a16:creationId xmlns:a16="http://schemas.microsoft.com/office/drawing/2014/main" id="{F6A02989-87FD-DC5C-1EC3-708EDF105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D3D2CEA-7A98-4A67-E4FC-AAF594BA06CF}"/>
              </a:ext>
            </a:extLst>
          </p:cNvPr>
          <p:cNvSpPr/>
          <p:nvPr/>
        </p:nvSpPr>
        <p:spPr>
          <a:xfrm rot="20751594">
            <a:off x="2047639" y="4691923"/>
            <a:ext cx="4354782" cy="667960"/>
          </a:xfrm>
          <a:prstGeom prst="rect">
            <a:avLst/>
          </a:prstGeom>
          <a:noFill/>
        </p:spPr>
        <p:txBody>
          <a:bodyPr>
            <a:prstTxWarp prst="textChevron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sz="3200" b="1" dirty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E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…intentionally!</a:t>
            </a:r>
          </a:p>
        </p:txBody>
      </p:sp>
      <p:pic>
        <p:nvPicPr>
          <p:cNvPr id="24579" name="Picture 7" descr="NS kids.jpg">
            <a:extLst>
              <a:ext uri="{FF2B5EF4-FFF2-40B4-BE49-F238E27FC236}">
                <a16:creationId xmlns:a16="http://schemas.microsoft.com/office/drawing/2014/main" id="{8F79C83D-31DA-75C2-F966-7FF1E4C9C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03588"/>
            <a:ext cx="227965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8" descr="NS none.jpg">
            <a:extLst>
              <a:ext uri="{FF2B5EF4-FFF2-40B4-BE49-F238E27FC236}">
                <a16:creationId xmlns:a16="http://schemas.microsoft.com/office/drawing/2014/main" id="{08801057-4873-1817-FFCF-924C74474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09713"/>
            <a:ext cx="2133600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D220821C-98B2-1C00-4A7C-8DD7AB4D4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2057400"/>
            <a:ext cx="3098800" cy="155575"/>
          </a:xfrm>
          <a:prstGeom prst="rightArrow">
            <a:avLst>
              <a:gd name="adj1" fmla="val 50000"/>
              <a:gd name="adj2" fmla="val 49980"/>
            </a:avLst>
          </a:prstGeom>
          <a:solidFill>
            <a:schemeClr val="tx1"/>
          </a:soli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45F83051-8F9B-B07F-4F8B-CD719603D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4217988"/>
            <a:ext cx="3098800" cy="155575"/>
          </a:xfrm>
          <a:prstGeom prst="rightArrow">
            <a:avLst>
              <a:gd name="adj1" fmla="val 50000"/>
              <a:gd name="adj2" fmla="val 49980"/>
            </a:avLst>
          </a:prstGeom>
          <a:solidFill>
            <a:schemeClr val="tx1"/>
          </a:soli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24583" name="Picture 11" descr="grades F.jpg">
            <a:extLst>
              <a:ext uri="{FF2B5EF4-FFF2-40B4-BE49-F238E27FC236}">
                <a16:creationId xmlns:a16="http://schemas.microsoft.com/office/drawing/2014/main" id="{059D14C6-8E94-373C-F69B-2B0012578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89088"/>
            <a:ext cx="1028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12" descr="grades A.jpg">
            <a:extLst>
              <a:ext uri="{FF2B5EF4-FFF2-40B4-BE49-F238E27FC236}">
                <a16:creationId xmlns:a16="http://schemas.microsoft.com/office/drawing/2014/main" id="{93929AD2-D365-0584-4415-0370C551E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673475"/>
            <a:ext cx="10223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9526281-0860-5280-B314-BF75BA06F530}"/>
              </a:ext>
            </a:extLst>
          </p:cNvPr>
          <p:cNvSpPr/>
          <p:nvPr/>
        </p:nvSpPr>
        <p:spPr>
          <a:xfrm rot="20647782">
            <a:off x="2422260" y="2557369"/>
            <a:ext cx="4907718" cy="575985"/>
          </a:xfrm>
          <a:prstGeom prst="rect">
            <a:avLst/>
          </a:prstGeom>
          <a:noFill/>
        </p:spPr>
        <p:txBody>
          <a:bodyPr>
            <a:prstTxWarp prst="textChevron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sz="3200" b="1" dirty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E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Build Number Sense…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91BEB8-0B3B-F587-ADAD-5AE644C2C74F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4587" name="Rectangle 3">
            <a:extLst>
              <a:ext uri="{FF2B5EF4-FFF2-40B4-BE49-F238E27FC236}">
                <a16:creationId xmlns:a16="http://schemas.microsoft.com/office/drawing/2014/main" id="{A6C36377-E92E-3633-7F8E-1A51AA15E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" name="Rectangle 1026">
            <a:extLst>
              <a:ext uri="{FF2B5EF4-FFF2-40B4-BE49-F238E27FC236}">
                <a16:creationId xmlns:a16="http://schemas.microsoft.com/office/drawing/2014/main" id="{8BAB702B-9E0A-23F7-66C3-AC2F038F9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17475"/>
            <a:ext cx="8729662" cy="11525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  <a:br>
              <a:rPr lang="en-US" sz="4400" b="1" dirty="0">
                <a:latin typeface="Charter Black"/>
              </a:rPr>
            </a:b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The Need for Number Sense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2CA916-42E1-502C-2520-83E11817997F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24590" name="Picture 8" descr="MPJ Logo Clear.png">
            <a:extLst>
              <a:ext uri="{FF2B5EF4-FFF2-40B4-BE49-F238E27FC236}">
                <a16:creationId xmlns:a16="http://schemas.microsoft.com/office/drawing/2014/main" id="{EE2F02B1-9F98-E126-7C87-A02A5C9365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34075"/>
            <a:ext cx="1203325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033">
            <a:extLst>
              <a:ext uri="{FF2B5EF4-FFF2-40B4-BE49-F238E27FC236}">
                <a16:creationId xmlns:a16="http://schemas.microsoft.com/office/drawing/2014/main" id="{2CE2C2A5-1538-2A1F-52C8-75A2871BA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5C9F14-A590-5D3A-ADE0-685D90A0E961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9CA493A3-061D-A003-9FB7-A9EA2E970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6" name="Rectangle 1026">
            <a:extLst>
              <a:ext uri="{FF2B5EF4-FFF2-40B4-BE49-F238E27FC236}">
                <a16:creationId xmlns:a16="http://schemas.microsoft.com/office/drawing/2014/main" id="{06311CDF-660C-5174-4498-2BE14B92C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17475"/>
            <a:ext cx="8729662" cy="12795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  <a:br>
              <a:rPr lang="en-US" sz="4400" b="1" dirty="0">
                <a:latin typeface="Charter Black"/>
              </a:rPr>
            </a:b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Statistics</a:t>
            </a:r>
            <a:endParaRPr lang="en-US" sz="5400" b="1" dirty="0">
              <a:latin typeface="Charter Black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B4194E-8A4C-8436-7660-3258514DA503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26630" name="Picture 15" descr="MPJ Logo Clear.png">
            <a:extLst>
              <a:ext uri="{FF2B5EF4-FFF2-40B4-BE49-F238E27FC236}">
                <a16:creationId xmlns:a16="http://schemas.microsoft.com/office/drawing/2014/main" id="{2E30529C-3C5F-81B2-C4B6-32ABA2D16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2" descr="Screen Shot 2016-02-28 at 10.43.37 PM.png">
            <a:extLst>
              <a:ext uri="{FF2B5EF4-FFF2-40B4-BE49-F238E27FC236}">
                <a16:creationId xmlns:a16="http://schemas.microsoft.com/office/drawing/2014/main" id="{1252464C-E058-09AD-D48D-C6765ACE2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2257425"/>
            <a:ext cx="8128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E216C4-3921-3903-48EB-1400A6CEC4D1}"/>
              </a:ext>
            </a:extLst>
          </p:cNvPr>
          <p:cNvSpPr/>
          <p:nvPr/>
        </p:nvSpPr>
        <p:spPr>
          <a:xfrm>
            <a:off x="5943600" y="1930400"/>
            <a:ext cx="576263" cy="304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6633" name="TextBox 4">
            <a:extLst>
              <a:ext uri="{FF2B5EF4-FFF2-40B4-BE49-F238E27FC236}">
                <a16:creationId xmlns:a16="http://schemas.microsoft.com/office/drawing/2014/main" id="{F73F521B-FF36-EEC6-9A84-9C5D59E67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1600" y="4132263"/>
            <a:ext cx="3954463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i="1"/>
              <a:t>Range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i="1"/>
              <a:t>Standard Deviation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i="1"/>
              <a:t>Average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91D389-F8EC-01D9-94C9-0F58531C4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8975" y="4132263"/>
            <a:ext cx="1893888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FF0000"/>
                </a:solidFill>
              </a:rPr>
              <a:t>Smaller</a:t>
            </a: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n-US" altLang="en-US" sz="3600" b="1">
              <a:solidFill>
                <a:srgbClr val="FF0000"/>
              </a:solidFill>
            </a:endParaRP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FF0000"/>
                </a:solidFill>
              </a:rPr>
              <a:t>Same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57516F-273E-C054-F9FA-2298AC567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0" y="4132263"/>
            <a:ext cx="2057400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008000"/>
                </a:solidFill>
              </a:rPr>
              <a:t>Same</a:t>
            </a: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n-US" altLang="en-US" sz="3600" b="1">
              <a:solidFill>
                <a:srgbClr val="008000"/>
              </a:solidFill>
            </a:endParaRP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008000"/>
                </a:solidFill>
              </a:rPr>
              <a:t>Smaller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35D91B-BF8E-C78D-28BE-960173A19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0" y="4132263"/>
            <a:ext cx="2057400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FF0000"/>
                </a:solidFill>
              </a:rPr>
              <a:t>Same</a:t>
            </a: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FF0000"/>
                </a:solidFill>
              </a:rPr>
              <a:t>Smaller</a:t>
            </a: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n-US" altLang="en-US" sz="3600" b="1">
              <a:solidFill>
                <a:srgbClr val="008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C7C462-217E-9475-00AC-D60F85EBD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463" y="4132263"/>
            <a:ext cx="2057400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008000"/>
                </a:solidFill>
              </a:rPr>
              <a:t>Smaller</a:t>
            </a: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008000"/>
                </a:solidFill>
              </a:rPr>
              <a:t>Larger</a:t>
            </a: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n-US" altLang="en-US" sz="3600" b="1">
              <a:solidFill>
                <a:srgbClr val="008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42189E-5FBF-F97A-048F-43D1289F4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338" y="4132263"/>
            <a:ext cx="2058987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FF0000"/>
                </a:solidFill>
              </a:rPr>
              <a:t>Larger</a:t>
            </a: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FF0000"/>
                </a:solidFill>
              </a:rPr>
              <a:t>Smaller</a:t>
            </a: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FF0000"/>
                </a:solidFill>
              </a:rPr>
              <a:t>Smaller</a:t>
            </a:r>
          </a:p>
        </p:txBody>
      </p:sp>
      <p:sp>
        <p:nvSpPr>
          <p:cNvPr id="26640" name="TextBox 1">
            <a:extLst>
              <a:ext uri="{FF2B5EF4-FFF2-40B4-BE49-F238E27FC236}">
                <a16:creationId xmlns:a16="http://schemas.microsoft.com/office/drawing/2014/main" id="{70D878A3-E052-6073-7650-9842A6DDD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13" y="1573213"/>
            <a:ext cx="79740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0" indent="-10826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S.ID.2:	</a:t>
            </a:r>
            <a:r>
              <a:rPr lang="en-US" altLang="en-US" sz="2400" b="1">
                <a:solidFill>
                  <a:srgbClr val="00B050"/>
                </a:solidFill>
              </a:rPr>
              <a:t>Reason abstractly </a:t>
            </a:r>
            <a:r>
              <a:rPr lang="en-US" altLang="en-US" sz="2400" b="1"/>
              <a:t>to compare measures of </a:t>
            </a:r>
            <a:r>
              <a:rPr lang="en-US" altLang="en-US" sz="2400" b="1">
                <a:solidFill>
                  <a:srgbClr val="00B050"/>
                </a:solidFill>
              </a:rPr>
              <a:t>center &amp; spread</a:t>
            </a:r>
            <a:r>
              <a:rPr lang="en-US" altLang="en-US" sz="2400" b="1"/>
              <a:t> between two data sets.</a:t>
            </a:r>
          </a:p>
        </p:txBody>
      </p:sp>
      <p:sp>
        <p:nvSpPr>
          <p:cNvPr id="5" name="Text Box 1033">
            <a:extLst>
              <a:ext uri="{FF2B5EF4-FFF2-40B4-BE49-F238E27FC236}">
                <a16:creationId xmlns:a16="http://schemas.microsoft.com/office/drawing/2014/main" id="{948ACCDB-BE73-FE51-6925-6041C6BBC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11B5E29-C247-9C16-B427-85620BCC1F2F}"/>
              </a:ext>
            </a:extLst>
          </p:cNvPr>
          <p:cNvSpPr/>
          <p:nvPr/>
        </p:nvSpPr>
        <p:spPr>
          <a:xfrm rot="20338019">
            <a:off x="48049" y="2386456"/>
            <a:ext cx="7011140" cy="21236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6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Why Clothesline Math?</a:t>
            </a:r>
          </a:p>
        </p:txBody>
      </p:sp>
      <p:pic>
        <p:nvPicPr>
          <p:cNvPr id="27651" name="Picture 6" descr="CLMB Cover.png">
            <a:extLst>
              <a:ext uri="{FF2B5EF4-FFF2-40B4-BE49-F238E27FC236}">
                <a16:creationId xmlns:a16="http://schemas.microsoft.com/office/drawing/2014/main" id="{B3C57CBB-EA10-5C0A-FDC3-8C9135320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825" y="3986213"/>
            <a:ext cx="1535113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5DC0354-8CDF-8B3D-027C-3E4EA13B07F6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F103B5-8910-BE27-F11A-67C97F643929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7654" name="Rectangle 3">
            <a:extLst>
              <a:ext uri="{FF2B5EF4-FFF2-40B4-BE49-F238E27FC236}">
                <a16:creationId xmlns:a16="http://schemas.microsoft.com/office/drawing/2014/main" id="{0477EFAA-CB2D-E58F-C3DC-F336242B1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27655" name="Picture 15" descr="MPJ Logo Clear.png">
            <a:extLst>
              <a:ext uri="{FF2B5EF4-FFF2-40B4-BE49-F238E27FC236}">
                <a16:creationId xmlns:a16="http://schemas.microsoft.com/office/drawing/2014/main" id="{C6E4047E-A2DF-25C4-60BD-A9CD46872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293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026">
            <a:extLst>
              <a:ext uri="{FF2B5EF4-FFF2-40B4-BE49-F238E27FC236}">
                <a16:creationId xmlns:a16="http://schemas.microsoft.com/office/drawing/2014/main" id="{40971275-5EC6-C6E1-1198-E0B195BFC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7638"/>
            <a:ext cx="8331200" cy="11779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4400" b="1" dirty="0">
                <a:latin typeface="Charter Black"/>
                <a:ea typeface="Charter Black"/>
                <a:cs typeface="Charter Black"/>
              </a:rPr>
              <a:t>Clothesline Math</a:t>
            </a:r>
            <a:br>
              <a:rPr lang="en-US" altLang="en-US" sz="4400" b="1" dirty="0">
                <a:latin typeface="Charter Black"/>
                <a:ea typeface="Charter Black"/>
                <a:cs typeface="Charter Black"/>
              </a:rPr>
            </a:br>
            <a:r>
              <a:rPr lang="en-US" alt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  <a:ea typeface="Charter Black"/>
                <a:cs typeface="Charter Black"/>
              </a:rPr>
              <a:t>Reflection</a:t>
            </a:r>
            <a:endParaRPr lang="en-US" altLang="en-US" sz="5400" dirty="0">
              <a:solidFill>
                <a:schemeClr val="accent1">
                  <a:lumMod val="75000"/>
                </a:schemeClr>
              </a:solidFill>
              <a:latin typeface="Charter Black"/>
              <a:ea typeface="Charter Black"/>
              <a:cs typeface="Charter Black"/>
            </a:endParaRPr>
          </a:p>
        </p:txBody>
      </p:sp>
      <p:sp>
        <p:nvSpPr>
          <p:cNvPr id="7" name="Text Box 1033">
            <a:extLst>
              <a:ext uri="{FF2B5EF4-FFF2-40B4-BE49-F238E27FC236}">
                <a16:creationId xmlns:a16="http://schemas.microsoft.com/office/drawing/2014/main" id="{E70C00AD-D550-0A4D-05B0-81F66C534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2C5FCD-6753-3A3E-FC6B-1A7DD851E0C6}"/>
              </a:ext>
            </a:extLst>
          </p:cNvPr>
          <p:cNvSpPr txBox="1"/>
          <p:nvPr/>
        </p:nvSpPr>
        <p:spPr>
          <a:xfrm>
            <a:off x="837822" y="4849803"/>
            <a:ext cx="289015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400" dirty="0">
                <a:solidFill>
                  <a:schemeClr val="accent2"/>
                </a:solidFill>
              </a:rPr>
              <a:t>Landscapes for Learning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20EADB-8018-CFD0-5D79-94797BDE5580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78DB28-9392-0B31-A228-4CBAEA14E0AE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2DC855A4-7DE6-46EB-33F9-C97BB74F5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4" name="Rectangle 1026">
            <a:extLst>
              <a:ext uri="{FF2B5EF4-FFF2-40B4-BE49-F238E27FC236}">
                <a16:creationId xmlns:a16="http://schemas.microsoft.com/office/drawing/2014/main" id="{2FD65B80-816C-EBD5-5FCA-B9950A163F8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5938" y="92075"/>
            <a:ext cx="8331200" cy="1177925"/>
          </a:xfrm>
        </p:spPr>
        <p:txBody>
          <a:bodyPr/>
          <a:lstStyle/>
          <a:p>
            <a:pPr eaLnBrk="1" hangingPunct="1">
              <a:lnSpc>
                <a:spcPts val="4800"/>
              </a:lnSpc>
              <a:defRPr/>
            </a:pPr>
            <a:r>
              <a:rPr lang="en-US" b="1" dirty="0" err="1">
                <a:solidFill>
                  <a:schemeClr val="tx1"/>
                </a:solidFill>
                <a:latin typeface="Charter Black"/>
                <a:ea typeface="ＭＳ Ｐゴシック" charset="0"/>
                <a:cs typeface="+mj-cs"/>
              </a:rPr>
              <a:t>Clotheslinemath.com</a:t>
            </a:r>
            <a:br>
              <a:rPr lang="en-US" b="1" dirty="0">
                <a:solidFill>
                  <a:schemeClr val="tx1"/>
                </a:solidFill>
                <a:latin typeface="Charter Black"/>
                <a:ea typeface="ＭＳ Ｐゴシック" charset="0"/>
                <a:cs typeface="+mj-cs"/>
              </a:rPr>
            </a:b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Open Resour</a:t>
            </a: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</a:rPr>
              <a:t>ce</a:t>
            </a:r>
            <a:endParaRPr lang="en-US" sz="5400" dirty="0">
              <a:ea typeface="ＭＳ Ｐゴシック" charset="0"/>
              <a:cs typeface="+mj-cs"/>
            </a:endParaRPr>
          </a:p>
        </p:txBody>
      </p:sp>
      <p:pic>
        <p:nvPicPr>
          <p:cNvPr id="29702" name="Picture 15" descr="MPJ Logo Clear.png">
            <a:extLst>
              <a:ext uri="{FF2B5EF4-FFF2-40B4-BE49-F238E27FC236}">
                <a16:creationId xmlns:a16="http://schemas.microsoft.com/office/drawing/2014/main" id="{2CAE7F8E-7CB1-36E0-47A5-8333064C5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3" descr="Screen Shot 2016-02-26 at 9.46.28 AM.png">
            <a:hlinkClick r:id="rId3"/>
            <a:extLst>
              <a:ext uri="{FF2B5EF4-FFF2-40B4-BE49-F238E27FC236}">
                <a16:creationId xmlns:a16="http://schemas.microsoft.com/office/drawing/2014/main" id="{9E4BC44C-372A-6275-4934-908ADAEC5F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1651000"/>
            <a:ext cx="7602537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033">
            <a:extLst>
              <a:ext uri="{FF2B5EF4-FFF2-40B4-BE49-F238E27FC236}">
                <a16:creationId xmlns:a16="http://schemas.microsoft.com/office/drawing/2014/main" id="{438F007F-1821-CB60-238E-0006ECE5C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26">
            <a:extLst>
              <a:ext uri="{FF2B5EF4-FFF2-40B4-BE49-F238E27FC236}">
                <a16:creationId xmlns:a16="http://schemas.microsoft.com/office/drawing/2014/main" id="{70AB712E-369B-1635-F543-E00C8012E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7638"/>
            <a:ext cx="8331200" cy="11779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4400" b="1" dirty="0">
                <a:latin typeface="Charter Black"/>
                <a:ea typeface="Charter Black"/>
                <a:cs typeface="Charter Black"/>
              </a:rPr>
              <a:t>Clothesline Math</a:t>
            </a:r>
            <a:br>
              <a:rPr lang="en-US" altLang="en-US" sz="4400" b="1" dirty="0">
                <a:latin typeface="Charter Black"/>
                <a:ea typeface="Charter Black"/>
                <a:cs typeface="Charter Black"/>
              </a:rPr>
            </a:br>
            <a:r>
              <a:rPr lang="en-US" alt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  <a:ea typeface="Charter Black"/>
                <a:cs typeface="Charter Black"/>
              </a:rPr>
              <a:t>Around the World</a:t>
            </a:r>
            <a:endParaRPr lang="en-US" altLang="en-US" sz="5400" dirty="0">
              <a:solidFill>
                <a:schemeClr val="accent1">
                  <a:lumMod val="75000"/>
                </a:schemeClr>
              </a:solidFill>
              <a:latin typeface="Charter Black"/>
              <a:ea typeface="Charter Black"/>
              <a:cs typeface="Charter Black"/>
            </a:endParaRPr>
          </a:p>
        </p:txBody>
      </p:sp>
      <p:pic>
        <p:nvPicPr>
          <p:cNvPr id="30723" name="Picture 14" descr="CM Tustin.jpg">
            <a:extLst>
              <a:ext uri="{FF2B5EF4-FFF2-40B4-BE49-F238E27FC236}">
                <a16:creationId xmlns:a16="http://schemas.microsoft.com/office/drawing/2014/main" id="{0E4D35EB-87CD-7B4A-656F-0B130FC13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676400"/>
            <a:ext cx="2057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16" descr="CM stands.jpg">
            <a:extLst>
              <a:ext uri="{FF2B5EF4-FFF2-40B4-BE49-F238E27FC236}">
                <a16:creationId xmlns:a16="http://schemas.microsoft.com/office/drawing/2014/main" id="{C4AB7619-C267-5B9C-F254-FA4832B74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20828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17" descr="CM Roots.jpg">
            <a:extLst>
              <a:ext uri="{FF2B5EF4-FFF2-40B4-BE49-F238E27FC236}">
                <a16:creationId xmlns:a16="http://schemas.microsoft.com/office/drawing/2014/main" id="{025450F8-F3EE-7F64-41FE-59D329F34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02000"/>
            <a:ext cx="2057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18" descr="CM Reach.jpg">
            <a:extLst>
              <a:ext uri="{FF2B5EF4-FFF2-40B4-BE49-F238E27FC236}">
                <a16:creationId xmlns:a16="http://schemas.microsoft.com/office/drawing/2014/main" id="{1B91004A-35E7-0A8E-786B-099456089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1676400"/>
            <a:ext cx="2032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20" descr="CM Osinski.jpg">
            <a:extLst>
              <a:ext uri="{FF2B5EF4-FFF2-40B4-BE49-F238E27FC236}">
                <a16:creationId xmlns:a16="http://schemas.microsoft.com/office/drawing/2014/main" id="{EDC35365-9246-A656-B653-333263678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295650"/>
            <a:ext cx="2057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21" descr="Cm neg fractions.jpg">
            <a:extLst>
              <a:ext uri="{FF2B5EF4-FFF2-40B4-BE49-F238E27FC236}">
                <a16:creationId xmlns:a16="http://schemas.microsoft.com/office/drawing/2014/main" id="{10F1A765-6D6A-F312-58E8-21D248E19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325" y="4938713"/>
            <a:ext cx="2535238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22" descr="CM Madness Smile.jpg">
            <a:extLst>
              <a:ext uri="{FF2B5EF4-FFF2-40B4-BE49-F238E27FC236}">
                <a16:creationId xmlns:a16="http://schemas.microsoft.com/office/drawing/2014/main" id="{B36DEE0D-6968-7EB4-33A1-FBD614BA4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0" y="3276600"/>
            <a:ext cx="20828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0" name="Picture 23" descr="CM John Radicals.jpg">
            <a:extLst>
              <a:ext uri="{FF2B5EF4-FFF2-40B4-BE49-F238E27FC236}">
                <a16:creationId xmlns:a16="http://schemas.microsoft.com/office/drawing/2014/main" id="{CCE58062-6C72-FD91-232C-0537A9A79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295650"/>
            <a:ext cx="2057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1" name="Picture 24" descr="CM Dan Solve.jpg">
            <a:extLst>
              <a:ext uri="{FF2B5EF4-FFF2-40B4-BE49-F238E27FC236}">
                <a16:creationId xmlns:a16="http://schemas.microsoft.com/office/drawing/2014/main" id="{A0A79A1E-0BCE-F0DE-7EFF-5CEA052B1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76400"/>
            <a:ext cx="2057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2" name="Picture 25" descr="CM COllege Algebra.jpg">
            <a:extLst>
              <a:ext uri="{FF2B5EF4-FFF2-40B4-BE49-F238E27FC236}">
                <a16:creationId xmlns:a16="http://schemas.microsoft.com/office/drawing/2014/main" id="{51112F39-B2F5-AA3C-DA40-72D7780B9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938713"/>
            <a:ext cx="382905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D197D4B-2190-432A-B471-109C82034DA0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8002A4-8071-EA73-CFFE-C6170A67C4C4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0735" name="Rectangle 3">
            <a:extLst>
              <a:ext uri="{FF2B5EF4-FFF2-40B4-BE49-F238E27FC236}">
                <a16:creationId xmlns:a16="http://schemas.microsoft.com/office/drawing/2014/main" id="{937A872C-3A97-D585-E85C-B92542717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0736" name="Picture 15" descr="MPJ Logo Clear.png">
            <a:extLst>
              <a:ext uri="{FF2B5EF4-FFF2-40B4-BE49-F238E27FC236}">
                <a16:creationId xmlns:a16="http://schemas.microsoft.com/office/drawing/2014/main" id="{7CE19986-B67F-2992-63BC-4013C541E76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293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82" name="Text Box 1033">
            <a:extLst>
              <a:ext uri="{FF2B5EF4-FFF2-40B4-BE49-F238E27FC236}">
                <a16:creationId xmlns:a16="http://schemas.microsoft.com/office/drawing/2014/main" id="{5EBFD616-ACD2-B4BF-7A68-5F351DA3E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action button.jpeg">
            <a:extLst>
              <a:ext uri="{FF2B5EF4-FFF2-40B4-BE49-F238E27FC236}">
                <a16:creationId xmlns:a16="http://schemas.microsoft.com/office/drawing/2014/main" id="{D0C3FC8A-4138-7B1E-1E52-B3567B116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2627313"/>
            <a:ext cx="28575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644E1F9-5759-1699-BFA9-4552DDC8297B}"/>
              </a:ext>
            </a:extLst>
          </p:cNvPr>
          <p:cNvSpPr/>
          <p:nvPr/>
        </p:nvSpPr>
        <p:spPr>
          <a:xfrm>
            <a:off x="5181600" y="1606550"/>
            <a:ext cx="384175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2-Week Rule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586B20-F5CD-F4CE-000C-FEBD7447AD0D}"/>
              </a:ext>
            </a:extLst>
          </p:cNvPr>
          <p:cNvSpPr/>
          <p:nvPr/>
        </p:nvSpPr>
        <p:spPr>
          <a:xfrm>
            <a:off x="228600" y="1606550"/>
            <a:ext cx="384175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Fail Grandly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6C5166-E5B4-2D19-7177-B7B9442ED404}"/>
              </a:ext>
            </a:extLst>
          </p:cNvPr>
          <p:cNvSpPr/>
          <p:nvPr/>
        </p:nvSpPr>
        <p:spPr>
          <a:xfrm>
            <a:off x="249238" y="5033742"/>
            <a:ext cx="384175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 Real Risk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0BFAFEF-C154-DE06-AC6F-598DEC8823E1}"/>
              </a:ext>
            </a:extLst>
          </p:cNvPr>
          <p:cNvGrpSpPr>
            <a:grpSpLocks/>
          </p:cNvGrpSpPr>
          <p:nvPr/>
        </p:nvGrpSpPr>
        <p:grpSpPr bwMode="auto">
          <a:xfrm>
            <a:off x="6400800" y="2901950"/>
            <a:ext cx="1828800" cy="2619375"/>
            <a:chOff x="838200" y="4038600"/>
            <a:chExt cx="1524000" cy="2374270"/>
          </a:xfrm>
        </p:grpSpPr>
        <p:pic>
          <p:nvPicPr>
            <p:cNvPr id="32783" name="Picture 14" descr="Pic Steve L.jpg">
              <a:extLst>
                <a:ext uri="{FF2B5EF4-FFF2-40B4-BE49-F238E27FC236}">
                  <a16:creationId xmlns:a16="http://schemas.microsoft.com/office/drawing/2014/main" id="{31DC27E1-6472-C999-69E2-7B60831661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4038600"/>
              <a:ext cx="1524000" cy="20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383FCF-11A6-CA1D-7290-01FEE40126DB}"/>
                </a:ext>
              </a:extLst>
            </p:cNvPr>
            <p:cNvSpPr txBox="1"/>
            <p:nvPr/>
          </p:nvSpPr>
          <p:spPr>
            <a:xfrm>
              <a:off x="1219200" y="5994400"/>
              <a:ext cx="667225" cy="4184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10%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4" name="Picture 13" descr="Matt Vaudry.jpg">
            <a:extLst>
              <a:ext uri="{FF2B5EF4-FFF2-40B4-BE49-F238E27FC236}">
                <a16:creationId xmlns:a16="http://schemas.microsoft.com/office/drawing/2014/main" id="{475F4790-7D6E-A27F-067A-8EF374F05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25" y="2900363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FBF2F21-F4B3-67D8-9F5F-695390A8205F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F7108A-90C0-CBDC-A27B-ED52B0A70077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2778" name="Rectangle 3">
            <a:extLst>
              <a:ext uri="{FF2B5EF4-FFF2-40B4-BE49-F238E27FC236}">
                <a16:creationId xmlns:a16="http://schemas.microsoft.com/office/drawing/2014/main" id="{A00E8B7D-1344-D42D-4D4B-71C5E2FDE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2779" name="Picture 15" descr="MPJ Logo Clear.png">
            <a:extLst>
              <a:ext uri="{FF2B5EF4-FFF2-40B4-BE49-F238E27FC236}">
                <a16:creationId xmlns:a16="http://schemas.microsoft.com/office/drawing/2014/main" id="{CC5BC1D7-3F2F-6D6C-5E90-F6F100EC0C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293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026">
            <a:extLst>
              <a:ext uri="{FF2B5EF4-FFF2-40B4-BE49-F238E27FC236}">
                <a16:creationId xmlns:a16="http://schemas.microsoft.com/office/drawing/2014/main" id="{85445D6B-1056-4D32-F611-DFED4BC26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7638"/>
            <a:ext cx="8331200" cy="11779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4400" b="1" dirty="0">
                <a:latin typeface="Charter Black"/>
                <a:ea typeface="Charter Black"/>
                <a:cs typeface="Charter Black"/>
              </a:rPr>
              <a:t>Clothesline Math</a:t>
            </a:r>
            <a:br>
              <a:rPr lang="en-US" altLang="en-US" sz="4400" b="1" dirty="0">
                <a:latin typeface="Charter Black"/>
                <a:ea typeface="Charter Black"/>
                <a:cs typeface="Charter Black"/>
              </a:rPr>
            </a:br>
            <a:r>
              <a:rPr lang="en-US" alt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  <a:ea typeface="Charter Black"/>
                <a:cs typeface="Charter Black"/>
              </a:rPr>
              <a:t>Call to Action</a:t>
            </a:r>
            <a:endParaRPr lang="en-US" altLang="en-US" sz="5400" dirty="0">
              <a:solidFill>
                <a:schemeClr val="accent1">
                  <a:lumMod val="75000"/>
                </a:schemeClr>
              </a:solidFill>
              <a:latin typeface="Charter Black"/>
              <a:ea typeface="Charter Black"/>
              <a:cs typeface="Charter Black"/>
            </a:endParaRPr>
          </a:p>
        </p:txBody>
      </p:sp>
      <p:sp>
        <p:nvSpPr>
          <p:cNvPr id="6" name="Text Box 1033">
            <a:extLst>
              <a:ext uri="{FF2B5EF4-FFF2-40B4-BE49-F238E27FC236}">
                <a16:creationId xmlns:a16="http://schemas.microsoft.com/office/drawing/2014/main" id="{EC583D37-8A7C-EF8E-93E8-AAD066DD5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3">
            <a:extLst>
              <a:ext uri="{FF2B5EF4-FFF2-40B4-BE49-F238E27FC236}">
                <a16:creationId xmlns:a16="http://schemas.microsoft.com/office/drawing/2014/main" id="{B98FB774-634B-590E-9800-5A5D0B9BA9A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112713"/>
            <a:ext cx="7772400" cy="482600"/>
          </a:xfrm>
        </p:spPr>
        <p:txBody>
          <a:bodyPr/>
          <a:lstStyle/>
          <a:p>
            <a:pPr algn="l"/>
            <a:r>
              <a:rPr lang="en-US" altLang="en-US" b="1"/>
              <a:t>shore@mathprojects.com</a:t>
            </a:r>
            <a:endParaRPr lang="en-US" altLang="en-US"/>
          </a:p>
        </p:txBody>
      </p:sp>
      <p:sp>
        <p:nvSpPr>
          <p:cNvPr id="34819" name="Text Box 1033">
            <a:extLst>
              <a:ext uri="{FF2B5EF4-FFF2-40B4-BE49-F238E27FC236}">
                <a16:creationId xmlns:a16="http://schemas.microsoft.com/office/drawing/2014/main" id="{A68A8C5E-699E-7582-B587-B3B56787C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8" y="1585913"/>
            <a:ext cx="8721725" cy="121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rgbClr val="00008E"/>
                </a:solidFill>
              </a:rPr>
              <a:t>…with the faith that they can learn it,</a:t>
            </a:r>
          </a:p>
          <a:p>
            <a:pPr algn="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rgbClr val="00008E"/>
                </a:solidFill>
              </a:rPr>
              <a:t>and that we can teach it to them,</a:t>
            </a:r>
            <a:endParaRPr lang="en-US" altLang="en-US" sz="4000" i="1">
              <a:solidFill>
                <a:srgbClr val="00008E"/>
              </a:solidFill>
            </a:endParaRPr>
          </a:p>
        </p:txBody>
      </p:sp>
      <p:sp>
        <p:nvSpPr>
          <p:cNvPr id="34820" name="Title 3">
            <a:extLst>
              <a:ext uri="{FF2B5EF4-FFF2-40B4-BE49-F238E27FC236}">
                <a16:creationId xmlns:a16="http://schemas.microsoft.com/office/drawing/2014/main" id="{A96FECAD-1960-F2A6-BE1C-1CB02E71B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4088" y="577850"/>
            <a:ext cx="51577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400" b="1">
                <a:solidFill>
                  <a:schemeClr val="tx2"/>
                </a:solidFill>
              </a:rPr>
              <a:t>clotheslinemath.com</a:t>
            </a:r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34821" name="Text Box 1033">
            <a:extLst>
              <a:ext uri="{FF2B5EF4-FFF2-40B4-BE49-F238E27FC236}">
                <a16:creationId xmlns:a16="http://schemas.microsoft.com/office/drawing/2014/main" id="{2523DCD6-1ACC-00B5-37C2-058558A3A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163" y="4705350"/>
            <a:ext cx="86772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rgbClr val="00008E"/>
                </a:solidFill>
              </a:rPr>
              <a:t>…change the world,</a:t>
            </a:r>
            <a:br>
              <a:rPr lang="en-US" altLang="en-US" sz="4000" b="1">
                <a:solidFill>
                  <a:srgbClr val="00008E"/>
                </a:solidFill>
              </a:rPr>
            </a:br>
            <a:r>
              <a:rPr lang="en-US" altLang="en-US" sz="4000" b="1">
                <a:solidFill>
                  <a:srgbClr val="00008E"/>
                </a:solidFill>
              </a:rPr>
              <a:t>one clothesline math lesson at a time.</a:t>
            </a:r>
            <a:endParaRPr lang="en-US" altLang="en-US" sz="4000" i="1">
              <a:solidFill>
                <a:srgbClr val="00008E"/>
              </a:solidFill>
            </a:endParaRPr>
          </a:p>
        </p:txBody>
      </p:sp>
      <p:pic>
        <p:nvPicPr>
          <p:cNvPr id="34822" name="Picture 3" descr="Screen Shot 2018-04-21 at 10.46.47 PM.png">
            <a:extLst>
              <a:ext uri="{FF2B5EF4-FFF2-40B4-BE49-F238E27FC236}">
                <a16:creationId xmlns:a16="http://schemas.microsoft.com/office/drawing/2014/main" id="{1B24115F-544D-9F51-0364-2859E85E1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" y="2957513"/>
            <a:ext cx="3113088" cy="22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782F5D-0420-25BC-E297-424F314D7183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217FD4-46F4-EE8F-8C43-C11C658BDDBF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4825" name="Rectangle 3">
            <a:extLst>
              <a:ext uri="{FF2B5EF4-FFF2-40B4-BE49-F238E27FC236}">
                <a16:creationId xmlns:a16="http://schemas.microsoft.com/office/drawing/2014/main" id="{24081AB0-B1AC-A6CC-71B4-619D83821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4826" name="Picture 15" descr="MPJ Logo Clear.png">
            <a:extLst>
              <a:ext uri="{FF2B5EF4-FFF2-40B4-BE49-F238E27FC236}">
                <a16:creationId xmlns:a16="http://schemas.microsoft.com/office/drawing/2014/main" id="{C06F4DE1-3B02-D2D4-8588-D4FFAEF71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293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8" name="Text Box 1033">
            <a:extLst>
              <a:ext uri="{FF2B5EF4-FFF2-40B4-BE49-F238E27FC236}">
                <a16:creationId xmlns:a16="http://schemas.microsoft.com/office/drawing/2014/main" id="{ED747707-6706-51BE-A837-188073B27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8074" y="6319837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13145</TotalTime>
  <Words>413</Words>
  <Application>Microsoft Office PowerPoint</Application>
  <PresentationFormat>On-screen Show (4:3)</PresentationFormat>
  <Paragraphs>112</Paragraphs>
  <Slides>18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ＭＳ Ｐゴシック</vt:lpstr>
      <vt:lpstr>Calibri</vt:lpstr>
      <vt:lpstr>Charter Black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Clothesline Math Geometry</vt:lpstr>
      <vt:lpstr>Clothesline Geometry Assignments &amp; Assessments</vt:lpstr>
      <vt:lpstr>PowerPoint Presentation</vt:lpstr>
      <vt:lpstr>Clothesline Geometry Assignments &amp; Assessments</vt:lpstr>
      <vt:lpstr>PowerPoint Presentation</vt:lpstr>
      <vt:lpstr>PowerPoint Presentation</vt:lpstr>
      <vt:lpstr>PowerPoint Presentation</vt:lpstr>
      <vt:lpstr>Clotheslinemath.com Open Resource</vt:lpstr>
      <vt:lpstr>PowerPoint Presentation</vt:lpstr>
      <vt:lpstr>PowerPoint Presentation</vt:lpstr>
      <vt:lpstr>shore@mathprojects.com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Valued Gateway Client</dc:creator>
  <cp:lastModifiedBy>Chris Shore</cp:lastModifiedBy>
  <cp:revision>347</cp:revision>
  <cp:lastPrinted>2013-10-01T06:53:34Z</cp:lastPrinted>
  <dcterms:created xsi:type="dcterms:W3CDTF">2005-07-14T05:07:54Z</dcterms:created>
  <dcterms:modified xsi:type="dcterms:W3CDTF">2024-10-26T16:48:46Z</dcterms:modified>
</cp:coreProperties>
</file>